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handoutMasterIdLst>
    <p:handoutMasterId r:id="rId19"/>
  </p:handoutMasterIdLst>
  <p:sldIdLst>
    <p:sldId id="257" r:id="rId2"/>
    <p:sldId id="267" r:id="rId3"/>
    <p:sldId id="268" r:id="rId4"/>
    <p:sldId id="269" r:id="rId5"/>
    <p:sldId id="258" r:id="rId6"/>
    <p:sldId id="259" r:id="rId7"/>
    <p:sldId id="270" r:id="rId8"/>
    <p:sldId id="260" r:id="rId9"/>
    <p:sldId id="261" r:id="rId10"/>
    <p:sldId id="262" r:id="rId11"/>
    <p:sldId id="263" r:id="rId12"/>
    <p:sldId id="264" r:id="rId13"/>
    <p:sldId id="271" r:id="rId14"/>
    <p:sldId id="272" r:id="rId15"/>
    <p:sldId id="265" r:id="rId16"/>
    <p:sldId id="266"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3/13/2022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A2883296-FDEE-43C5-AC20-E17B8E3C294E}"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54" tIns="48327" rIns="96654" bIns="48327" rtlCol="0"/>
          <a:lstStyle>
            <a:lvl1pPr algn="r">
              <a:defRPr sz="1200"/>
            </a:lvl1pPr>
          </a:lstStyle>
          <a:p>
            <a:r>
              <a:rPr lang="en-US"/>
              <a:t>3/13/2022 am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4" tIns="48327" rIns="96654" bIns="48327"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54" tIns="48327" rIns="96654" bIns="483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54" tIns="48327" rIns="96654" bIns="48327"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54" tIns="48327" rIns="96654" bIns="48327" rtlCol="0" anchor="b"/>
          <a:lstStyle>
            <a:lvl1pPr algn="r">
              <a:defRPr sz="1200"/>
            </a:lvl1pPr>
          </a:lstStyle>
          <a:p>
            <a:fld id="{629A1DA5-B164-43F3-B22F-50C942C071F3}"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EA67CE-E1DC-4F10-B602-84251B3A56E9}" type="slidenum">
              <a:rPr lang="en-US"/>
              <a:pPr/>
              <a:t>1</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3C296591-1267-4493-B13B-68542173AE77}"/>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502E274C-33F1-408B-8B3A-7F1FA3118959}"/>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E01853-1CCC-4490-8BC1-16254A2C50D4}" type="slidenum">
              <a:rPr lang="en-US"/>
              <a:pPr/>
              <a:t>16</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F4D6941F-9606-43A8-B140-8AF63CC98BA8}"/>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64750529-486A-4C1E-A2DD-44E7D5BAB15A}"/>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F99925-4FDF-4BC5-BE1B-F3E182E00496}" type="slidenum">
              <a:rPr lang="en-US"/>
              <a:pPr/>
              <a:t>6</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D85611CF-ECD9-4419-AD8A-8E150A8D756A}"/>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7CEBC3E6-9A50-4197-8513-72A750770BAB}"/>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ECCAE1-328A-41EA-A2EA-C58B4C166720}" type="slidenum">
              <a:rPr lang="en-US"/>
              <a:pPr/>
              <a:t>8</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E4297E37-6027-4ED3-B2E7-F8887688FB40}"/>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B2CB035E-9F46-4711-9A5C-78E47A28839A}"/>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CE284-A1A7-4353-B552-833BAEEC1055}" type="slidenum">
              <a:rPr lang="en-US"/>
              <a:pPr/>
              <a:t>9</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F13768A9-F0A8-4C2A-96D5-BE733B359A7B}"/>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3F2E6CD9-F5FF-4DC1-8E9F-C7BF7ACD612E}"/>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639607-2D78-4297-B699-9984C9A8B494}" type="slidenum">
              <a:rPr lang="en-US"/>
              <a:pPr/>
              <a:t>10</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E13AACD4-49CF-41D6-B1BA-A913C19C64B8}"/>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088476A0-BBDC-4B3F-9E92-77EBCD7455DA}"/>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75E4C4-88DD-45C6-BAB6-DE1E6FA6A251}" type="slidenum">
              <a:rPr lang="en-US"/>
              <a:pPr/>
              <a:t>11</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3BB8BE04-6BA4-4ABD-9740-BD12DB42D5DB}"/>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D3484EF9-E350-45C9-B0D2-77006E9A4416}"/>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9B66DA-2415-45F8-936E-79038EAB2F76}" type="slidenum">
              <a:rPr lang="en-US"/>
              <a:pPr/>
              <a:t>12</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C94589E6-91FF-42F9-B115-004975435076}"/>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7F264D2B-5FD4-4144-9066-3ED6AD0A5EC9}"/>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9B66DA-2415-45F8-936E-79038EAB2F76}" type="slidenum">
              <a:rPr lang="en-US"/>
              <a:pPr/>
              <a:t>13</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6BB227B1-0DFD-4985-B53D-8C8F441D91CC}"/>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A15C13F7-3F5C-4C42-8A1B-C9D930ED4775}"/>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10E13B-059B-4D55-ADE1-B3EF2AD918D8}" type="slidenum">
              <a:rPr lang="en-US"/>
              <a:pPr/>
              <a:t>15</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F45B8651-8858-408F-82EA-5CEB56983E16}"/>
              </a:ext>
            </a:extLst>
          </p:cNvPr>
          <p:cNvSpPr>
            <a:spLocks noGrp="1"/>
          </p:cNvSpPr>
          <p:nvPr>
            <p:ph type="dt" idx="1"/>
          </p:nvPr>
        </p:nvSpPr>
        <p:spPr/>
        <p:txBody>
          <a:bodyPr/>
          <a:lstStyle/>
          <a:p>
            <a:r>
              <a:rPr lang="en-US"/>
              <a:t>3/13/2022 am</a:t>
            </a:r>
          </a:p>
        </p:txBody>
      </p:sp>
      <p:sp>
        <p:nvSpPr>
          <p:cNvPr id="3" name="Footer Placeholder 2">
            <a:extLst>
              <a:ext uri="{FF2B5EF4-FFF2-40B4-BE49-F238E27FC236}">
                <a16:creationId xmlns:a16="http://schemas.microsoft.com/office/drawing/2014/main" id="{F2E38E08-A112-410A-9BE2-A872A9C2CAD1}"/>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D1D59E3E-C016-49C9-AFE0-CBD51F95ADE3}" type="datetime1">
              <a:rPr lang="en-US" smtClean="0"/>
              <a:t>3/13/2022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2901972139"/>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071D308-BBF1-454E-8CB4-6603CE049591}"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241560614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071D308-BBF1-454E-8CB4-6603CE049591}"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235006322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071D308-BBF1-454E-8CB4-6603CE049591}"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4630745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071D308-BBF1-454E-8CB4-6603CE049591}"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167780459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E071D308-BBF1-454E-8CB4-6603CE049591}" type="datetime1">
              <a:rPr lang="en-US" smtClean="0"/>
              <a:t>3/13/2022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270979758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E071D308-BBF1-454E-8CB4-6603CE049591}" type="datetime1">
              <a:rPr lang="en-US" smtClean="0"/>
              <a:t>3/13/2022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404305543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8E367B-FE9B-446D-8BDD-E9CFE995FB38}" type="datetime1">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145146663"/>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9914E3-4147-415D-8184-869A0E8496F5}" type="datetime1">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1395018899"/>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186F1E-760F-4888-91C2-4A3F11197185}" type="datetime1">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17988121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0D21A1-94A9-4B44-8D33-8590E30A0041}" type="datetime1">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3754581481"/>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9E33C5-5877-442F-85A3-A59C6746AE39}"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3279636733"/>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D8CFD0-184C-4CBE-9E9E-089169FE71CA}" type="datetime1">
              <a:rPr lang="en-US" smtClean="0"/>
              <a:t>3/13/2022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2616545196"/>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9D47F-A500-4D0E-8E81-F605AAFCF1B3}" type="datetime1">
              <a:rPr lang="en-US" smtClean="0"/>
              <a:t>3/13/2022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3965755669"/>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65782-3ABD-48FC-913C-06D467518D92}" type="datetime1">
              <a:rPr lang="en-US" smtClean="0"/>
              <a:t>3/13/2022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3370331058"/>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E6304AA-CEAE-4848-8CCC-98B2F7FD0F96}"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2067920852"/>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BAC04F7-BB5B-41AE-BA8D-8AC1C7EBB033}" type="datetime1">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FC863-1868-4BED-8E3F-9D818A2A9A37}" type="slidenum">
              <a:rPr lang="en-US" smtClean="0"/>
              <a:pPr/>
              <a:t>‹#›</a:t>
            </a:fld>
            <a:endParaRPr lang="en-US"/>
          </a:p>
        </p:txBody>
      </p:sp>
    </p:spTree>
    <p:extLst>
      <p:ext uri="{BB962C8B-B14F-4D97-AF65-F5344CB8AC3E}">
        <p14:creationId xmlns:p14="http://schemas.microsoft.com/office/powerpoint/2010/main" val="388911888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071D308-BBF1-454E-8CB4-6603CE049591}" type="datetime1">
              <a:rPr lang="en-US" smtClean="0"/>
              <a:t>3/13/2022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76EFC863-1868-4BED-8E3F-9D818A2A9A37}" type="slidenum">
              <a:rPr lang="en-US" smtClean="0"/>
              <a:pPr/>
              <a:t>‹#›</a:t>
            </a:fld>
            <a:endParaRPr lang="en-US"/>
          </a:p>
        </p:txBody>
      </p:sp>
    </p:spTree>
    <p:extLst>
      <p:ext uri="{BB962C8B-B14F-4D97-AF65-F5344CB8AC3E}">
        <p14:creationId xmlns:p14="http://schemas.microsoft.com/office/powerpoint/2010/main" val="1887396943"/>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ransition>
    <p:fade thruBlk="1"/>
  </p:transition>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ctrTitle"/>
          </p:nvPr>
        </p:nvSpPr>
        <p:spPr>
          <a:xfrm>
            <a:off x="410065" y="2403772"/>
            <a:ext cx="8371789" cy="923330"/>
          </a:xfrm>
        </p:spPr>
        <p:txBody>
          <a:bodyPr wrap="square">
            <a:spAutoFit/>
          </a:bodyPr>
          <a:lstStyle/>
          <a:p>
            <a:pPr algn="ctr"/>
            <a:r>
              <a:rPr lang="en-US" sz="6000" b="1" dirty="0">
                <a:solidFill>
                  <a:schemeClr val="tx1"/>
                </a:solidFill>
                <a:latin typeface="Cambria" pitchFamily="18" charset="0"/>
              </a:rPr>
              <a:t>Understanding Authority</a:t>
            </a:r>
          </a:p>
        </p:txBody>
      </p:sp>
      <p:sp>
        <p:nvSpPr>
          <p:cNvPr id="8197" name="Rectangle 5"/>
          <p:cNvSpPr>
            <a:spLocks noGrp="1" noChangeArrowheads="1"/>
          </p:cNvSpPr>
          <p:nvPr>
            <p:ph type="subTitle" idx="1"/>
          </p:nvPr>
        </p:nvSpPr>
        <p:spPr>
          <a:xfrm>
            <a:off x="970962" y="3414355"/>
            <a:ext cx="7239000" cy="646331"/>
          </a:xfrm>
        </p:spPr>
        <p:txBody>
          <a:bodyPr wrap="square">
            <a:spAutoFit/>
          </a:bodyPr>
          <a:lstStyle/>
          <a:p>
            <a:pPr algn="ctr"/>
            <a:r>
              <a:rPr lang="en-US" sz="4000" b="1" dirty="0">
                <a:solidFill>
                  <a:schemeClr val="tx1"/>
                </a:solidFill>
                <a:latin typeface="Cambria" pitchFamily="18" charset="0"/>
              </a:rPr>
              <a:t>Matthew 8:5-13 (Luke 7:1-10)</a:t>
            </a:r>
          </a:p>
        </p:txBody>
      </p:sp>
      <p:sp>
        <p:nvSpPr>
          <p:cNvPr id="4" name="Slide Number Placeholder 3"/>
          <p:cNvSpPr>
            <a:spLocks noGrp="1"/>
          </p:cNvSpPr>
          <p:nvPr>
            <p:ph type="sldNum" sz="quarter" idx="12"/>
          </p:nvPr>
        </p:nvSpPr>
        <p:spPr/>
        <p:txBody>
          <a:bodyPr/>
          <a:lstStyle/>
          <a:p>
            <a:fld id="{76EFC863-1868-4BED-8E3F-9D818A2A9A37}" type="slidenum">
              <a:rPr lang="en-US" smtClean="0"/>
              <a:pPr/>
              <a:t>1</a:t>
            </a:fld>
            <a:endParaRPr lang="en-US"/>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83458"/>
            <a:ext cx="8229600" cy="1261884"/>
          </a:xfrm>
        </p:spPr>
        <p:txBody>
          <a:bodyPr wrap="square">
            <a:spAutoFit/>
          </a:bodyPr>
          <a:lstStyle/>
          <a:p>
            <a:pPr algn="ctr">
              <a:lnSpc>
                <a:spcPct val="100000"/>
              </a:lnSpc>
            </a:pPr>
            <a:r>
              <a:rPr lang="en-US" b="1" dirty="0">
                <a:solidFill>
                  <a:schemeClr val="tx1"/>
                </a:solidFill>
                <a:latin typeface="Cambria" pitchFamily="18" charset="0"/>
              </a:rPr>
              <a:t>The RIGHTS Of Authority: Jesus</a:t>
            </a:r>
            <a:br>
              <a:rPr lang="en-US" b="1" dirty="0">
                <a:solidFill>
                  <a:schemeClr val="tx1"/>
                </a:solidFill>
                <a:latin typeface="Cambria" pitchFamily="18" charset="0"/>
              </a:rPr>
            </a:br>
            <a:r>
              <a:rPr lang="en-US" sz="3200" b="1" dirty="0">
                <a:solidFill>
                  <a:schemeClr val="tx1"/>
                </a:solidFill>
                <a:latin typeface="Cambria" pitchFamily="18" charset="0"/>
              </a:rPr>
              <a:t>Matthew 8:8-9 (Luke 7:7-8); 28:18</a:t>
            </a:r>
          </a:p>
        </p:txBody>
      </p:sp>
      <p:sp>
        <p:nvSpPr>
          <p:cNvPr id="18435" name="Rectangle 3"/>
          <p:cNvSpPr>
            <a:spLocks noGrp="1" noChangeArrowheads="1"/>
          </p:cNvSpPr>
          <p:nvPr>
            <p:ph idx="1"/>
          </p:nvPr>
        </p:nvSpPr>
        <p:spPr>
          <a:xfrm>
            <a:off x="152400" y="1676400"/>
            <a:ext cx="8839200" cy="4832092"/>
          </a:xfrm>
        </p:spPr>
        <p:txBody>
          <a:bodyPr wrap="square">
            <a:spAutoFit/>
          </a:bodyPr>
          <a:lstStyle/>
          <a:p>
            <a:pPr marL="231775" indent="-231775">
              <a:lnSpc>
                <a:spcPct val="100000"/>
              </a:lnSpc>
              <a:spcBef>
                <a:spcPts val="0"/>
              </a:spcBef>
            </a:pPr>
            <a:r>
              <a:rPr lang="en-US" sz="2800" b="1" dirty="0">
                <a:solidFill>
                  <a:schemeClr val="tx1"/>
                </a:solidFill>
                <a:latin typeface="Cambria" pitchFamily="18" charset="0"/>
              </a:rPr>
              <a:t>Power to </a:t>
            </a:r>
            <a:r>
              <a:rPr lang="en-US" sz="2800" b="1" u="sng" dirty="0">
                <a:solidFill>
                  <a:schemeClr val="tx1"/>
                </a:solidFill>
                <a:latin typeface="Cambria" pitchFamily="18" charset="0"/>
              </a:rPr>
              <a:t>Rule.</a:t>
            </a:r>
            <a:r>
              <a:rPr lang="en-US" sz="2800" b="1" dirty="0">
                <a:solidFill>
                  <a:schemeClr val="tx1"/>
                </a:solidFill>
                <a:latin typeface="Cambria" pitchFamily="18" charset="0"/>
              </a:rPr>
              <a:t> Matthew 8:8-9 </a:t>
            </a:r>
            <a:br>
              <a:rPr lang="en-US" sz="2800" b="1" dirty="0">
                <a:solidFill>
                  <a:schemeClr val="tx1"/>
                </a:solidFill>
                <a:latin typeface="Cambria" pitchFamily="18" charset="0"/>
              </a:rPr>
            </a:br>
            <a:r>
              <a:rPr lang="en-US" sz="2800" b="1" dirty="0">
                <a:solidFill>
                  <a:schemeClr val="tx1"/>
                </a:solidFill>
                <a:latin typeface="Cambria" pitchFamily="18" charset="0"/>
              </a:rPr>
              <a:t>Christ (Psalms 110:1-2; Ephesians 1:20-23)</a:t>
            </a:r>
          </a:p>
          <a:p>
            <a:pPr marL="231775" indent="-231775">
              <a:lnSpc>
                <a:spcPct val="100000"/>
              </a:lnSpc>
              <a:spcBef>
                <a:spcPts val="0"/>
              </a:spcBef>
            </a:pPr>
            <a:r>
              <a:rPr lang="en-US" sz="2800" b="1" dirty="0">
                <a:solidFill>
                  <a:schemeClr val="tx1"/>
                </a:solidFill>
                <a:latin typeface="Cambria" pitchFamily="18" charset="0"/>
              </a:rPr>
              <a:t>Power to </a:t>
            </a:r>
            <a:r>
              <a:rPr lang="en-US" sz="2800" b="1" u="sng" dirty="0">
                <a:solidFill>
                  <a:schemeClr val="tx1"/>
                </a:solidFill>
                <a:latin typeface="Cambria" pitchFamily="18" charset="0"/>
              </a:rPr>
              <a:t>Bless.</a:t>
            </a:r>
            <a:r>
              <a:rPr lang="en-US" sz="2800" b="1" dirty="0">
                <a:solidFill>
                  <a:schemeClr val="tx1"/>
                </a:solidFill>
                <a:latin typeface="Cambria" pitchFamily="18" charset="0"/>
              </a:rPr>
              <a:t> Matthew 8:8, 13; cf. Romans 13:3-4</a:t>
            </a:r>
            <a:br>
              <a:rPr lang="en-US" sz="2800" b="1" dirty="0">
                <a:solidFill>
                  <a:schemeClr val="tx1"/>
                </a:solidFill>
                <a:latin typeface="Cambria" pitchFamily="18" charset="0"/>
              </a:rPr>
            </a:br>
            <a:r>
              <a:rPr lang="en-US" sz="2800" b="1" dirty="0">
                <a:solidFill>
                  <a:schemeClr val="tx1"/>
                </a:solidFill>
                <a:latin typeface="Cambria" pitchFamily="18" charset="0"/>
              </a:rPr>
              <a:t>Christ (John. 17:2; cf. Acts 3:26)</a:t>
            </a:r>
          </a:p>
          <a:p>
            <a:pPr marL="231775" indent="-231775">
              <a:lnSpc>
                <a:spcPct val="100000"/>
              </a:lnSpc>
              <a:spcBef>
                <a:spcPts val="0"/>
              </a:spcBef>
            </a:pPr>
            <a:r>
              <a:rPr lang="en-US" sz="2800" b="1" dirty="0">
                <a:solidFill>
                  <a:schemeClr val="tx1"/>
                </a:solidFill>
                <a:latin typeface="Cambria" pitchFamily="18" charset="0"/>
              </a:rPr>
              <a:t>Power to </a:t>
            </a:r>
            <a:r>
              <a:rPr lang="en-US" sz="2800" b="1" u="sng" dirty="0">
                <a:solidFill>
                  <a:schemeClr val="tx1"/>
                </a:solidFill>
                <a:latin typeface="Cambria" pitchFamily="18" charset="0"/>
              </a:rPr>
              <a:t>Judge.</a:t>
            </a:r>
            <a:r>
              <a:rPr lang="en-US" sz="2800" b="1" dirty="0">
                <a:solidFill>
                  <a:schemeClr val="tx1"/>
                </a:solidFill>
                <a:latin typeface="Cambria" pitchFamily="18" charset="0"/>
              </a:rPr>
              <a:t> Matthew 8:9</a:t>
            </a:r>
            <a:br>
              <a:rPr lang="en-US" sz="2800" b="1" dirty="0">
                <a:solidFill>
                  <a:schemeClr val="tx1"/>
                </a:solidFill>
                <a:latin typeface="Cambria" pitchFamily="18" charset="0"/>
              </a:rPr>
            </a:br>
            <a:r>
              <a:rPr lang="en-US" sz="2800" b="1" dirty="0">
                <a:solidFill>
                  <a:schemeClr val="tx1"/>
                </a:solidFill>
                <a:latin typeface="Cambria" pitchFamily="18" charset="0"/>
              </a:rPr>
              <a:t>Christ (John 19:10; 5:26-29; Acts 17:30-31; </a:t>
            </a:r>
            <a:br>
              <a:rPr lang="en-US" sz="2800" b="1" dirty="0">
                <a:solidFill>
                  <a:schemeClr val="tx1"/>
                </a:solidFill>
                <a:latin typeface="Cambria" pitchFamily="18" charset="0"/>
              </a:rPr>
            </a:br>
            <a:r>
              <a:rPr lang="en-US" sz="2800" b="1" dirty="0">
                <a:solidFill>
                  <a:schemeClr val="tx1"/>
                </a:solidFill>
                <a:latin typeface="Cambria" pitchFamily="18" charset="0"/>
              </a:rPr>
              <a:t>2 Corinthians 5:10)</a:t>
            </a:r>
          </a:p>
          <a:p>
            <a:pPr>
              <a:lnSpc>
                <a:spcPct val="100000"/>
              </a:lnSpc>
              <a:spcBef>
                <a:spcPts val="0"/>
              </a:spcBef>
              <a:buFontTx/>
              <a:buNone/>
            </a:pPr>
            <a:endParaRPr lang="en-US" sz="2800" b="1" dirty="0">
              <a:solidFill>
                <a:schemeClr val="tx1"/>
              </a:solidFill>
              <a:latin typeface="Cambria" pitchFamily="18" charset="0"/>
            </a:endParaRPr>
          </a:p>
          <a:p>
            <a:pPr marL="288925" indent="-288925">
              <a:lnSpc>
                <a:spcPct val="100000"/>
              </a:lnSpc>
              <a:spcBef>
                <a:spcPts val="0"/>
              </a:spcBef>
              <a:buFontTx/>
              <a:buNone/>
            </a:pPr>
            <a:r>
              <a:rPr lang="en-US" sz="2800" b="1" u="sng" dirty="0">
                <a:solidFill>
                  <a:schemeClr val="tx1"/>
                </a:solidFill>
                <a:latin typeface="Cambria" pitchFamily="18" charset="0"/>
              </a:rPr>
              <a:t>Lesson</a:t>
            </a:r>
            <a:r>
              <a:rPr lang="en-US" sz="2800" b="1" dirty="0">
                <a:solidFill>
                  <a:schemeClr val="tx1"/>
                </a:solidFill>
                <a:latin typeface="Cambria" pitchFamily="18" charset="0"/>
              </a:rPr>
              <a:t>: Our faith acknowledges that CHRIST possesses the right (power) to </a:t>
            </a:r>
            <a:r>
              <a:rPr lang="en-US" sz="2800" b="1" u="sng" dirty="0">
                <a:solidFill>
                  <a:schemeClr val="tx1"/>
                </a:solidFill>
                <a:latin typeface="Cambria" pitchFamily="18" charset="0"/>
              </a:rPr>
              <a:t>rule</a:t>
            </a:r>
            <a:r>
              <a:rPr lang="en-US" sz="2800" b="1" dirty="0">
                <a:solidFill>
                  <a:schemeClr val="tx1"/>
                </a:solidFill>
                <a:latin typeface="Cambria" pitchFamily="18" charset="0"/>
              </a:rPr>
              <a:t>, to </a:t>
            </a:r>
            <a:r>
              <a:rPr lang="en-US" sz="2800" b="1" u="sng" dirty="0">
                <a:solidFill>
                  <a:schemeClr val="tx1"/>
                </a:solidFill>
                <a:latin typeface="Cambria" pitchFamily="18" charset="0"/>
              </a:rPr>
              <a:t>bless</a:t>
            </a:r>
            <a:r>
              <a:rPr lang="en-US" sz="2800" b="1" dirty="0">
                <a:solidFill>
                  <a:schemeClr val="tx1"/>
                </a:solidFill>
                <a:latin typeface="Cambria" pitchFamily="18" charset="0"/>
              </a:rPr>
              <a:t> and to </a:t>
            </a:r>
            <a:r>
              <a:rPr lang="en-US" sz="2800" b="1" u="sng" dirty="0">
                <a:solidFill>
                  <a:schemeClr val="tx1"/>
                </a:solidFill>
                <a:latin typeface="Cambria" pitchFamily="18" charset="0"/>
              </a:rPr>
              <a:t>judge</a:t>
            </a:r>
            <a:r>
              <a:rPr lang="en-US" sz="2800" b="1" dirty="0">
                <a:solidFill>
                  <a:schemeClr val="tx1"/>
                </a:solidFill>
                <a:latin typeface="Cambria" pitchFamily="18" charset="0"/>
              </a:rPr>
              <a:t> our submission to Him.</a:t>
            </a:r>
          </a:p>
        </p:txBody>
      </p:sp>
      <p:sp>
        <p:nvSpPr>
          <p:cNvPr id="4" name="Slide Number Placeholder 5"/>
          <p:cNvSpPr>
            <a:spLocks noGrp="1"/>
          </p:cNvSpPr>
          <p:nvPr>
            <p:ph type="sldNum" sz="quarter" idx="12"/>
          </p:nvPr>
        </p:nvSpPr>
        <p:spPr>
          <a:xfrm>
            <a:off x="6858000" y="6477000"/>
            <a:ext cx="2133600" cy="381000"/>
          </a:xfrm>
        </p:spPr>
        <p:txBody>
          <a:bodyPr/>
          <a:lstStyle/>
          <a:p>
            <a:fld id="{0940690D-C7FE-43CB-837D-9DAA56891CC0}" type="slidenum">
              <a:rPr lang="en-US" sz="1200">
                <a:latin typeface="Cambria" pitchFamily="18" charset="0"/>
              </a:rPr>
              <a:pPr/>
              <a:t>10</a:t>
            </a:fld>
            <a:endParaRPr lang="en-US" sz="1200">
              <a:latin typeface="Cambr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10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fade">
                                      <p:cBhvr>
                                        <p:cTn id="12" dur="10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fade">
                                      <p:cBhvr>
                                        <p:cTn id="17" dur="10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5">
                                            <p:txEl>
                                              <p:pRg st="4" end="4"/>
                                            </p:txEl>
                                          </p:spTgt>
                                        </p:tgtEl>
                                        <p:attrNameLst>
                                          <p:attrName>style.visibility</p:attrName>
                                        </p:attrNameLst>
                                      </p:cBhvr>
                                      <p:to>
                                        <p:strVal val="visible"/>
                                      </p:to>
                                    </p:set>
                                    <p:animEffect transition="in" filter="fade">
                                      <p:cBhvr>
                                        <p:cTn id="22" dur="10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27351" y="76081"/>
            <a:ext cx="8316011" cy="1600438"/>
          </a:xfrm>
        </p:spPr>
        <p:txBody>
          <a:bodyPr wrap="square">
            <a:spAutoFit/>
          </a:bodyPr>
          <a:lstStyle/>
          <a:p>
            <a:pPr>
              <a:lnSpc>
                <a:spcPct val="100000"/>
              </a:lnSpc>
            </a:pPr>
            <a:r>
              <a:rPr lang="en-US" sz="5400" b="1" dirty="0">
                <a:solidFill>
                  <a:schemeClr val="tx1"/>
                </a:solidFill>
                <a:latin typeface="Cambria" pitchFamily="18" charset="0"/>
              </a:rPr>
              <a:t>SUBMISSION To Authority</a:t>
            </a:r>
            <a:br>
              <a:rPr lang="en-US" sz="5400" b="1" dirty="0">
                <a:solidFill>
                  <a:schemeClr val="tx1"/>
                </a:solidFill>
                <a:latin typeface="Cambria" pitchFamily="18" charset="0"/>
              </a:rPr>
            </a:br>
            <a:r>
              <a:rPr lang="en-US" b="1" dirty="0">
                <a:solidFill>
                  <a:schemeClr val="tx1"/>
                </a:solidFill>
                <a:latin typeface="Cambria" pitchFamily="18" charset="0"/>
              </a:rPr>
              <a:t>Matthew 8:8-9; Luke 7:7-8</a:t>
            </a:r>
          </a:p>
        </p:txBody>
      </p:sp>
      <p:sp>
        <p:nvSpPr>
          <p:cNvPr id="20483" name="Rectangle 3"/>
          <p:cNvSpPr>
            <a:spLocks noGrp="1" noChangeArrowheads="1"/>
          </p:cNvSpPr>
          <p:nvPr>
            <p:ph idx="1"/>
          </p:nvPr>
        </p:nvSpPr>
        <p:spPr>
          <a:xfrm>
            <a:off x="142189" y="1905000"/>
            <a:ext cx="8915400" cy="4616648"/>
          </a:xfrm>
        </p:spPr>
        <p:txBody>
          <a:bodyPr wrap="square">
            <a:spAutoFit/>
          </a:bodyPr>
          <a:lstStyle/>
          <a:p>
            <a:pPr>
              <a:lnSpc>
                <a:spcPct val="100000"/>
              </a:lnSpc>
              <a:spcBef>
                <a:spcPts val="0"/>
              </a:spcBef>
            </a:pPr>
            <a:r>
              <a:rPr lang="en-US" sz="2800" b="1" u="sng" dirty="0">
                <a:solidFill>
                  <a:schemeClr val="tx1"/>
                </a:solidFill>
                <a:latin typeface="Cambria" pitchFamily="18" charset="0"/>
              </a:rPr>
              <a:t>Some are unwilling to yield to authority</a:t>
            </a:r>
            <a:r>
              <a:rPr lang="en-US" sz="2800" b="1" dirty="0">
                <a:solidFill>
                  <a:schemeClr val="tx1"/>
                </a:solidFill>
                <a:latin typeface="Cambria" pitchFamily="18" charset="0"/>
              </a:rPr>
              <a:t> …</a:t>
            </a:r>
          </a:p>
          <a:p>
            <a:pPr lvl="1">
              <a:lnSpc>
                <a:spcPct val="100000"/>
              </a:lnSpc>
              <a:spcBef>
                <a:spcPts val="0"/>
              </a:spcBef>
            </a:pPr>
            <a:r>
              <a:rPr lang="en-US" sz="3200" b="1" dirty="0">
                <a:solidFill>
                  <a:schemeClr val="tx1"/>
                </a:solidFill>
                <a:latin typeface="Cambria" pitchFamily="18" charset="0"/>
              </a:rPr>
              <a:t>Naaman. 2 Kings 5:1, 9-14</a:t>
            </a:r>
          </a:p>
          <a:p>
            <a:pPr lvl="1">
              <a:lnSpc>
                <a:spcPct val="100000"/>
              </a:lnSpc>
              <a:spcBef>
                <a:spcPts val="0"/>
              </a:spcBef>
            </a:pPr>
            <a:r>
              <a:rPr lang="en-US" sz="3200" b="1" dirty="0">
                <a:solidFill>
                  <a:schemeClr val="tx1"/>
                </a:solidFill>
                <a:latin typeface="Cambria" pitchFamily="18" charset="0"/>
              </a:rPr>
              <a:t>King Saul. 1 Samuel 15:13-14, 19</a:t>
            </a:r>
          </a:p>
          <a:p>
            <a:pPr lvl="1">
              <a:lnSpc>
                <a:spcPct val="100000"/>
              </a:lnSpc>
              <a:spcBef>
                <a:spcPts val="0"/>
              </a:spcBef>
            </a:pPr>
            <a:r>
              <a:rPr lang="en-US" sz="3200" b="1" dirty="0">
                <a:solidFill>
                  <a:schemeClr val="tx1"/>
                </a:solidFill>
                <a:latin typeface="Cambria" pitchFamily="18" charset="0"/>
              </a:rPr>
              <a:t>Israel.</a:t>
            </a:r>
            <a:r>
              <a:rPr lang="en-US" sz="3200" dirty="0">
                <a:solidFill>
                  <a:schemeClr val="tx1"/>
                </a:solidFill>
                <a:latin typeface="Cambria" pitchFamily="18" charset="0"/>
              </a:rPr>
              <a:t> </a:t>
            </a:r>
            <a:r>
              <a:rPr lang="en-US" sz="3200" b="1" dirty="0">
                <a:solidFill>
                  <a:schemeClr val="tx1"/>
                </a:solidFill>
                <a:latin typeface="Cambria" pitchFamily="18" charset="0"/>
              </a:rPr>
              <a:t>Isaiah 30:8-11</a:t>
            </a:r>
          </a:p>
          <a:p>
            <a:pPr>
              <a:lnSpc>
                <a:spcPct val="100000"/>
              </a:lnSpc>
              <a:spcBef>
                <a:spcPts val="0"/>
              </a:spcBef>
            </a:pPr>
            <a:r>
              <a:rPr lang="en-US" sz="2800" b="1" u="sng" dirty="0">
                <a:solidFill>
                  <a:schemeClr val="tx1"/>
                </a:solidFill>
                <a:latin typeface="Cambria" pitchFamily="18" charset="0"/>
              </a:rPr>
              <a:t>Some willingly yield</a:t>
            </a:r>
            <a:r>
              <a:rPr lang="en-US" sz="2800" b="1" dirty="0">
                <a:solidFill>
                  <a:schemeClr val="tx1"/>
                </a:solidFill>
                <a:latin typeface="Cambria" pitchFamily="18" charset="0"/>
              </a:rPr>
              <a:t> … John 9:6-7; Acts 26:19</a:t>
            </a:r>
          </a:p>
          <a:p>
            <a:pPr>
              <a:lnSpc>
                <a:spcPct val="100000"/>
              </a:lnSpc>
              <a:spcBef>
                <a:spcPts val="0"/>
              </a:spcBef>
              <a:buNone/>
            </a:pPr>
            <a:endParaRPr lang="en-US" sz="1400" b="1" dirty="0">
              <a:solidFill>
                <a:schemeClr val="tx1"/>
              </a:solidFill>
              <a:latin typeface="Cambria" pitchFamily="18" charset="0"/>
            </a:endParaRPr>
          </a:p>
          <a:p>
            <a:pPr>
              <a:lnSpc>
                <a:spcPct val="100000"/>
              </a:lnSpc>
              <a:spcBef>
                <a:spcPts val="0"/>
              </a:spcBef>
              <a:buFontTx/>
              <a:buNone/>
            </a:pPr>
            <a:r>
              <a:rPr lang="en-US" sz="3200" b="1" u="sng" dirty="0">
                <a:solidFill>
                  <a:schemeClr val="tx1"/>
                </a:solidFill>
                <a:latin typeface="Cambria" pitchFamily="18" charset="0"/>
              </a:rPr>
              <a:t>Lesson</a:t>
            </a:r>
            <a:r>
              <a:rPr lang="en-US" sz="3200" b="1" dirty="0">
                <a:solidFill>
                  <a:schemeClr val="tx1"/>
                </a:solidFill>
                <a:latin typeface="Cambria" pitchFamily="18" charset="0"/>
              </a:rPr>
              <a:t>: Receive the blessings of faith from the authoritative one (CHRIST) only by submitting to His authority. Matthew 8:13 (28:18-20; 7:21)</a:t>
            </a:r>
          </a:p>
        </p:txBody>
      </p:sp>
      <p:sp>
        <p:nvSpPr>
          <p:cNvPr id="4" name="Slide Number Placeholder 5"/>
          <p:cNvSpPr>
            <a:spLocks noGrp="1"/>
          </p:cNvSpPr>
          <p:nvPr>
            <p:ph type="sldNum" sz="quarter" idx="12"/>
          </p:nvPr>
        </p:nvSpPr>
        <p:spPr>
          <a:xfrm>
            <a:off x="6858000" y="6477000"/>
            <a:ext cx="2133600" cy="381000"/>
          </a:xfrm>
        </p:spPr>
        <p:txBody>
          <a:bodyPr/>
          <a:lstStyle/>
          <a:p>
            <a:fld id="{94F90A51-8A48-4729-8E0E-91D752981EF7}" type="slidenum">
              <a:rPr lang="en-US" sz="1200">
                <a:latin typeface="Cambria" pitchFamily="18" charset="0"/>
              </a:rPr>
              <a:pPr/>
              <a:t>11</a:t>
            </a:fld>
            <a:endParaRPr lang="en-US" sz="1200" dirty="0">
              <a:latin typeface="Cambr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10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fade">
                                      <p:cBhvr>
                                        <p:cTn id="12" dur="10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10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fade">
                                      <p:cBhvr>
                                        <p:cTn id="22" dur="1000"/>
                                        <p:tgtEl>
                                          <p:spTgt spid="204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fade">
                                      <p:cBhvr>
                                        <p:cTn id="27" dur="1000"/>
                                        <p:tgtEl>
                                          <p:spTgt spid="2048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483">
                                            <p:txEl>
                                              <p:pRg st="6" end="6"/>
                                            </p:txEl>
                                          </p:spTgt>
                                        </p:tgtEl>
                                        <p:attrNameLst>
                                          <p:attrName>style.visibility</p:attrName>
                                        </p:attrNameLst>
                                      </p:cBhvr>
                                      <p:to>
                                        <p:strVal val="visible"/>
                                      </p:to>
                                    </p:set>
                                    <p:animEffect transition="in" filter="fade">
                                      <p:cBhvr>
                                        <p:cTn id="32" dur="10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352746" y="144959"/>
            <a:ext cx="6457362" cy="1538883"/>
          </a:xfrm>
        </p:spPr>
        <p:txBody>
          <a:bodyPr wrap="square">
            <a:spAutoFit/>
          </a:bodyPr>
          <a:lstStyle/>
          <a:p>
            <a:pPr>
              <a:lnSpc>
                <a:spcPct val="100000"/>
              </a:lnSpc>
            </a:pPr>
            <a:r>
              <a:rPr lang="en-US" sz="5400" b="1" dirty="0">
                <a:solidFill>
                  <a:schemeClr val="tx1"/>
                </a:solidFill>
                <a:latin typeface="Cambria" pitchFamily="18" charset="0"/>
              </a:rPr>
              <a:t>Faith And Authority</a:t>
            </a:r>
            <a:br>
              <a:rPr lang="en-US" sz="5400" b="1" dirty="0">
                <a:solidFill>
                  <a:schemeClr val="tx1"/>
                </a:solidFill>
                <a:latin typeface="Cambria" pitchFamily="18" charset="0"/>
              </a:rPr>
            </a:br>
            <a:r>
              <a:rPr lang="en-US" sz="4000" b="1" dirty="0">
                <a:solidFill>
                  <a:schemeClr val="tx1"/>
                </a:solidFill>
                <a:latin typeface="Cambria" pitchFamily="18" charset="0"/>
              </a:rPr>
              <a:t>Matthew 8:8-9; Luke 7:7-8</a:t>
            </a:r>
          </a:p>
        </p:txBody>
      </p:sp>
      <p:sp>
        <p:nvSpPr>
          <p:cNvPr id="22531" name="Rectangle 3"/>
          <p:cNvSpPr>
            <a:spLocks noGrp="1" noChangeArrowheads="1"/>
          </p:cNvSpPr>
          <p:nvPr>
            <p:ph idx="1"/>
          </p:nvPr>
        </p:nvSpPr>
        <p:spPr>
          <a:xfrm>
            <a:off x="75416" y="1580376"/>
            <a:ext cx="8991600" cy="5201424"/>
          </a:xfrm>
        </p:spPr>
        <p:txBody>
          <a:bodyPr wrap="square">
            <a:spAutoFit/>
          </a:bodyPr>
          <a:lstStyle/>
          <a:p>
            <a:pPr>
              <a:lnSpc>
                <a:spcPct val="100000"/>
              </a:lnSpc>
              <a:spcBef>
                <a:spcPts val="0"/>
              </a:spcBef>
            </a:pPr>
            <a:r>
              <a:rPr lang="en-US" sz="3200" b="1" u="sng" dirty="0">
                <a:solidFill>
                  <a:schemeClr val="tx1"/>
                </a:solidFill>
                <a:latin typeface="Cambria" pitchFamily="18" charset="0"/>
              </a:rPr>
              <a:t>Living by faith is respecting and obeying God’s authority</a:t>
            </a:r>
            <a:r>
              <a:rPr lang="en-US" sz="3200" b="1" dirty="0">
                <a:solidFill>
                  <a:schemeClr val="tx1"/>
                </a:solidFill>
                <a:latin typeface="Cambria" pitchFamily="18" charset="0"/>
              </a:rPr>
              <a:t>:</a:t>
            </a:r>
          </a:p>
          <a:p>
            <a:pPr marL="509588" lvl="1" indent="-277813">
              <a:lnSpc>
                <a:spcPct val="100000"/>
              </a:lnSpc>
              <a:spcBef>
                <a:spcPts val="0"/>
              </a:spcBef>
            </a:pPr>
            <a:r>
              <a:rPr lang="en-US" sz="2800" b="1" dirty="0">
                <a:solidFill>
                  <a:schemeClr val="tx1"/>
                </a:solidFill>
                <a:latin typeface="Cambria" pitchFamily="18" charset="0"/>
              </a:rPr>
              <a:t>Authority CONVEYED through word. John 12:48-50</a:t>
            </a:r>
          </a:p>
          <a:p>
            <a:pPr marL="509588" lvl="1" indent="-277813">
              <a:lnSpc>
                <a:spcPct val="100000"/>
              </a:lnSpc>
              <a:spcBef>
                <a:spcPts val="0"/>
              </a:spcBef>
            </a:pPr>
            <a:r>
              <a:rPr lang="en-US" sz="2800" b="1" dirty="0">
                <a:solidFill>
                  <a:schemeClr val="tx1"/>
                </a:solidFill>
                <a:latin typeface="Cambria" pitchFamily="18" charset="0"/>
              </a:rPr>
              <a:t>Faith comes ONLY through His word.</a:t>
            </a:r>
            <a:br>
              <a:rPr lang="en-US" sz="2800" b="1" dirty="0">
                <a:solidFill>
                  <a:schemeClr val="tx1"/>
                </a:solidFill>
                <a:latin typeface="Cambria" pitchFamily="18" charset="0"/>
              </a:rPr>
            </a:br>
            <a:r>
              <a:rPr lang="en-US" sz="2800" b="1" dirty="0">
                <a:solidFill>
                  <a:schemeClr val="tx1"/>
                </a:solidFill>
                <a:latin typeface="Cambria" pitchFamily="18" charset="0"/>
              </a:rPr>
              <a:t>Romans 10:17</a:t>
            </a:r>
          </a:p>
          <a:p>
            <a:pPr marL="509588" lvl="1" indent="-277813">
              <a:lnSpc>
                <a:spcPct val="100000"/>
              </a:lnSpc>
              <a:spcBef>
                <a:spcPts val="0"/>
              </a:spcBef>
            </a:pPr>
            <a:r>
              <a:rPr lang="en-US" sz="2800" b="1" dirty="0">
                <a:solidFill>
                  <a:schemeClr val="tx1"/>
                </a:solidFill>
                <a:latin typeface="Cambria" pitchFamily="18" charset="0"/>
              </a:rPr>
              <a:t>Saving faith is OBEDIENT to authority.</a:t>
            </a:r>
            <a:br>
              <a:rPr lang="en-US" sz="2800" b="1" dirty="0">
                <a:solidFill>
                  <a:schemeClr val="tx1"/>
                </a:solidFill>
                <a:latin typeface="Cambria" pitchFamily="18" charset="0"/>
              </a:rPr>
            </a:br>
            <a:r>
              <a:rPr lang="en-US" sz="2800" b="1" dirty="0">
                <a:solidFill>
                  <a:schemeClr val="tx1"/>
                </a:solidFill>
                <a:latin typeface="Cambria" pitchFamily="18" charset="0"/>
              </a:rPr>
              <a:t>James 2:14-26</a:t>
            </a:r>
          </a:p>
          <a:p>
            <a:pPr>
              <a:lnSpc>
                <a:spcPct val="100000"/>
              </a:lnSpc>
              <a:spcBef>
                <a:spcPts val="0"/>
              </a:spcBef>
              <a:buFontTx/>
              <a:buNone/>
            </a:pPr>
            <a:r>
              <a:rPr lang="en-US" sz="3200" b="1" u="sng" dirty="0">
                <a:solidFill>
                  <a:schemeClr val="tx1"/>
                </a:solidFill>
                <a:latin typeface="Cambria" pitchFamily="18" charset="0"/>
              </a:rPr>
              <a:t>Lesson</a:t>
            </a:r>
            <a:r>
              <a:rPr lang="en-US" sz="3200" b="1" dirty="0">
                <a:solidFill>
                  <a:schemeClr val="tx1"/>
                </a:solidFill>
                <a:latin typeface="Cambria" pitchFamily="18" charset="0"/>
              </a:rPr>
              <a:t>: Difficulty over the subject of Bible authority shows a lack of faith in CHRIST who has All authority! (Matthew 28:18;</a:t>
            </a:r>
            <a:br>
              <a:rPr lang="en-US" sz="3200" b="1" dirty="0">
                <a:solidFill>
                  <a:schemeClr val="tx1"/>
                </a:solidFill>
                <a:latin typeface="Cambria" pitchFamily="18" charset="0"/>
              </a:rPr>
            </a:br>
            <a:r>
              <a:rPr lang="en-US" sz="3200" b="1" dirty="0">
                <a:solidFill>
                  <a:schemeClr val="tx1"/>
                </a:solidFill>
                <a:latin typeface="Cambria" pitchFamily="18" charset="0"/>
              </a:rPr>
              <a:t>Colossians 3:17)</a:t>
            </a:r>
          </a:p>
        </p:txBody>
      </p:sp>
      <p:sp>
        <p:nvSpPr>
          <p:cNvPr id="4" name="Slide Number Placeholder 5"/>
          <p:cNvSpPr>
            <a:spLocks noGrp="1"/>
          </p:cNvSpPr>
          <p:nvPr>
            <p:ph type="sldNum" sz="quarter" idx="12"/>
          </p:nvPr>
        </p:nvSpPr>
        <p:spPr>
          <a:xfrm>
            <a:off x="6858000" y="6477000"/>
            <a:ext cx="2133600" cy="381000"/>
          </a:xfrm>
        </p:spPr>
        <p:txBody>
          <a:bodyPr/>
          <a:lstStyle/>
          <a:p>
            <a:fld id="{3A0720BE-B50C-4D40-9916-5B1B7553E63E}" type="slidenum">
              <a:rPr lang="en-US" sz="1200">
                <a:latin typeface="Cambria" pitchFamily="18" charset="0"/>
              </a:rPr>
              <a:pPr/>
              <a:t>12</a:t>
            </a:fld>
            <a:endParaRPr lang="en-US" sz="1200" dirty="0">
              <a:latin typeface="Cambr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1000"/>
                                        <p:tgtEl>
                                          <p:spTgt spid="2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fade">
                                      <p:cBhvr>
                                        <p:cTn id="12" dur="1000"/>
                                        <p:tgtEl>
                                          <p:spTgt spid="2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fade">
                                      <p:cBhvr>
                                        <p:cTn id="17" dur="1000"/>
                                        <p:tgtEl>
                                          <p:spTgt spid="225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fade">
                                      <p:cBhvr>
                                        <p:cTn id="22" dur="1000"/>
                                        <p:tgtEl>
                                          <p:spTgt spid="225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fade">
                                      <p:cBhvr>
                                        <p:cTn id="27" dur="10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352746" y="144959"/>
            <a:ext cx="6457362" cy="1538883"/>
          </a:xfrm>
        </p:spPr>
        <p:txBody>
          <a:bodyPr wrap="square">
            <a:spAutoFit/>
          </a:bodyPr>
          <a:lstStyle/>
          <a:p>
            <a:pPr>
              <a:lnSpc>
                <a:spcPct val="100000"/>
              </a:lnSpc>
            </a:pPr>
            <a:r>
              <a:rPr lang="en-US" sz="5400" b="1" dirty="0">
                <a:solidFill>
                  <a:schemeClr val="tx1"/>
                </a:solidFill>
                <a:latin typeface="Cambria" pitchFamily="18" charset="0"/>
              </a:rPr>
              <a:t>Faith And Authority</a:t>
            </a:r>
            <a:br>
              <a:rPr lang="en-US" sz="5400" b="1" dirty="0">
                <a:solidFill>
                  <a:schemeClr val="tx1"/>
                </a:solidFill>
                <a:latin typeface="Cambria" pitchFamily="18" charset="0"/>
              </a:rPr>
            </a:br>
            <a:r>
              <a:rPr lang="en-US" sz="4000" b="1" dirty="0">
                <a:solidFill>
                  <a:schemeClr val="tx1"/>
                </a:solidFill>
                <a:latin typeface="Cambria" pitchFamily="18" charset="0"/>
              </a:rPr>
              <a:t>Matthew 8:8-9; Luke 7:7-8</a:t>
            </a:r>
          </a:p>
        </p:txBody>
      </p:sp>
      <p:sp>
        <p:nvSpPr>
          <p:cNvPr id="22531" name="Rectangle 3"/>
          <p:cNvSpPr>
            <a:spLocks noGrp="1" noChangeArrowheads="1"/>
          </p:cNvSpPr>
          <p:nvPr>
            <p:ph idx="1"/>
          </p:nvPr>
        </p:nvSpPr>
        <p:spPr>
          <a:xfrm>
            <a:off x="86411" y="1828800"/>
            <a:ext cx="8991600" cy="3590727"/>
          </a:xfrm>
        </p:spPr>
        <p:txBody>
          <a:bodyPr>
            <a:spAutoFit/>
          </a:bodyPr>
          <a:lstStyle/>
          <a:p>
            <a:pPr>
              <a:lnSpc>
                <a:spcPct val="100000"/>
              </a:lnSpc>
            </a:pPr>
            <a:r>
              <a:rPr lang="en-US" sz="3600" b="1" dirty="0">
                <a:solidFill>
                  <a:schemeClr val="tx1"/>
                </a:solidFill>
                <a:latin typeface="Cambria" panose="02040503050406030204" pitchFamily="18" charset="0"/>
                <a:ea typeface="Cambria" panose="02040503050406030204" pitchFamily="18" charset="0"/>
              </a:rPr>
              <a:t>Matthew</a:t>
            </a:r>
            <a:r>
              <a:rPr lang="en-US" sz="3200" b="1" dirty="0">
                <a:solidFill>
                  <a:schemeClr val="tx1"/>
                </a:solidFill>
                <a:latin typeface="Cambria" panose="02040503050406030204" pitchFamily="18" charset="0"/>
                <a:ea typeface="Cambria" panose="02040503050406030204" pitchFamily="18" charset="0"/>
              </a:rPr>
              <a:t> 8:10</a:t>
            </a:r>
            <a:r>
              <a:rPr lang="en-US" sz="3200" dirty="0">
                <a:solidFill>
                  <a:schemeClr val="tx1"/>
                </a:solidFill>
                <a:latin typeface="Cambria" panose="02040503050406030204" pitchFamily="18" charset="0"/>
                <a:ea typeface="Cambria" panose="02040503050406030204" pitchFamily="18" charset="0"/>
              </a:rPr>
              <a:t>, </a:t>
            </a:r>
            <a:r>
              <a:rPr lang="en-US" sz="3200" i="1" dirty="0">
                <a:solidFill>
                  <a:schemeClr val="tx1"/>
                </a:solidFill>
                <a:latin typeface="Cambria" panose="02040503050406030204" pitchFamily="18" charset="0"/>
                <a:ea typeface="Cambria" panose="02040503050406030204" pitchFamily="18" charset="0"/>
              </a:rPr>
              <a:t>“</a:t>
            </a:r>
            <a:r>
              <a:rPr lang="en-US" sz="3200" b="1" i="1" dirty="0">
                <a:solidFill>
                  <a:schemeClr val="tx1"/>
                </a:solidFill>
                <a:latin typeface="Cambria" panose="02040503050406030204" pitchFamily="18" charset="0"/>
                <a:ea typeface="Cambria" panose="02040503050406030204" pitchFamily="18" charset="0"/>
              </a:rPr>
              <a:t>I have not found so great faith, no, not in Israel.”</a:t>
            </a:r>
            <a:endParaRPr lang="en-US" sz="4800" b="1" i="1" baseline="0" dirty="0">
              <a:solidFill>
                <a:schemeClr val="tx1"/>
              </a:solidFill>
              <a:latin typeface="Cambria" panose="02040503050406030204" pitchFamily="18" charset="0"/>
              <a:ea typeface="Cambria" panose="02040503050406030204" pitchFamily="18" charset="0"/>
            </a:endParaRPr>
          </a:p>
          <a:p>
            <a:pPr>
              <a:lnSpc>
                <a:spcPct val="100000"/>
              </a:lnSpc>
              <a:buNone/>
            </a:pPr>
            <a:endParaRPr lang="en-US" sz="4800" b="1" i="1" baseline="0" dirty="0">
              <a:solidFill>
                <a:schemeClr val="tx1"/>
              </a:solidFill>
              <a:latin typeface="Cambria" panose="02040503050406030204" pitchFamily="18" charset="0"/>
              <a:ea typeface="Cambria" panose="02040503050406030204" pitchFamily="18" charset="0"/>
            </a:endParaRPr>
          </a:p>
          <a:p>
            <a:pPr>
              <a:lnSpc>
                <a:spcPct val="100000"/>
              </a:lnSpc>
            </a:pPr>
            <a:r>
              <a:rPr lang="en-US" sz="5400" i="1" dirty="0">
                <a:solidFill>
                  <a:schemeClr val="tx1"/>
                </a:solidFill>
                <a:latin typeface="Cambria" panose="02040503050406030204" pitchFamily="18" charset="0"/>
                <a:ea typeface="Cambria" panose="02040503050406030204" pitchFamily="18" charset="0"/>
              </a:rPr>
              <a:t>“</a:t>
            </a:r>
            <a:r>
              <a:rPr lang="en-US" sz="5400" b="1" i="1" baseline="0" dirty="0">
                <a:solidFill>
                  <a:schemeClr val="tx1"/>
                </a:solidFill>
                <a:latin typeface="Cambria" panose="02040503050406030204" pitchFamily="18" charset="0"/>
                <a:ea typeface="Cambria" panose="02040503050406030204" pitchFamily="18" charset="0"/>
              </a:rPr>
              <a:t>say the word</a:t>
            </a:r>
            <a:r>
              <a:rPr lang="en-US" sz="4400" i="1" baseline="0" dirty="0">
                <a:solidFill>
                  <a:schemeClr val="tx1"/>
                </a:solidFill>
                <a:latin typeface="Cambria" panose="02040503050406030204" pitchFamily="18" charset="0"/>
                <a:ea typeface="Cambria" panose="02040503050406030204" pitchFamily="18" charset="0"/>
              </a:rPr>
              <a:t>,” and my servant shall be healed.</a:t>
            </a:r>
            <a:endParaRPr lang="en-US" sz="4400" b="1" i="1" dirty="0">
              <a:solidFill>
                <a:schemeClr val="tx1"/>
              </a:solidFill>
              <a:latin typeface="Cambria" panose="02040503050406030204" pitchFamily="18" charset="0"/>
              <a:ea typeface="Cambria" panose="02040503050406030204" pitchFamily="18" charset="0"/>
            </a:endParaRPr>
          </a:p>
        </p:txBody>
      </p:sp>
      <p:sp>
        <p:nvSpPr>
          <p:cNvPr id="4" name="Slide Number Placeholder 5"/>
          <p:cNvSpPr>
            <a:spLocks noGrp="1"/>
          </p:cNvSpPr>
          <p:nvPr>
            <p:ph type="sldNum" sz="quarter" idx="12"/>
          </p:nvPr>
        </p:nvSpPr>
        <p:spPr>
          <a:xfrm>
            <a:off x="6858000" y="6477000"/>
            <a:ext cx="2133600" cy="381000"/>
          </a:xfrm>
        </p:spPr>
        <p:txBody>
          <a:bodyPr/>
          <a:lstStyle/>
          <a:p>
            <a:fld id="{3A0720BE-B50C-4D40-9916-5B1B7553E63E}" type="slidenum">
              <a:rPr lang="en-US" sz="1200">
                <a:latin typeface="Cambria" pitchFamily="18" charset="0"/>
              </a:rPr>
              <a:pPr/>
              <a:t>13</a:t>
            </a:fld>
            <a:endParaRPr lang="en-US" sz="1200" dirty="0">
              <a:latin typeface="Cambria" pitchFamily="18" charset="0"/>
            </a:endParaRP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958" y="365126"/>
            <a:ext cx="8134350" cy="1325563"/>
          </a:xfrm>
        </p:spPr>
        <p:txBody>
          <a:bodyPr>
            <a:noAutofit/>
          </a:bodyPr>
          <a:lstStyle/>
          <a:p>
            <a:pPr algn="ctr"/>
            <a:r>
              <a:rPr lang="en-US" sz="5400" b="1" dirty="0">
                <a:solidFill>
                  <a:schemeClr val="tx1"/>
                </a:solidFill>
                <a:latin typeface="Cambria" pitchFamily="18" charset="0"/>
              </a:rPr>
              <a:t>Understanding Authority</a:t>
            </a:r>
            <a:endParaRPr lang="en-US" sz="5400" dirty="0">
              <a:solidFill>
                <a:schemeClr val="tx1"/>
              </a:solidFill>
            </a:endParaRPr>
          </a:p>
        </p:txBody>
      </p:sp>
      <p:sp>
        <p:nvSpPr>
          <p:cNvPr id="3" name="Content Placeholder 2"/>
          <p:cNvSpPr>
            <a:spLocks noGrp="1"/>
          </p:cNvSpPr>
          <p:nvPr>
            <p:ph idx="1"/>
          </p:nvPr>
        </p:nvSpPr>
        <p:spPr>
          <a:xfrm>
            <a:off x="76200" y="1524000"/>
            <a:ext cx="8991600" cy="5242461"/>
          </a:xfrm>
        </p:spPr>
        <p:txBody>
          <a:bodyPr wrap="square">
            <a:spAutoFit/>
          </a:bodyPr>
          <a:lstStyle/>
          <a:p>
            <a:pPr>
              <a:buNone/>
            </a:pPr>
            <a:r>
              <a:rPr lang="en-US" sz="3200" i="1" dirty="0">
                <a:solidFill>
                  <a:schemeClr val="tx1"/>
                </a:solidFill>
                <a:latin typeface="Cambria" panose="02040503050406030204" pitchFamily="18" charset="0"/>
                <a:ea typeface="Cambria" panose="02040503050406030204" pitchFamily="18" charset="0"/>
              </a:rPr>
              <a:t>“And when he heard concerning Jesus …”</a:t>
            </a:r>
            <a:r>
              <a:rPr lang="en-US" sz="3200" dirty="0">
                <a:solidFill>
                  <a:schemeClr val="tx1"/>
                </a:solidFill>
                <a:latin typeface="Cambria" panose="02040503050406030204" pitchFamily="18" charset="0"/>
                <a:ea typeface="Cambria" panose="02040503050406030204" pitchFamily="18" charset="0"/>
              </a:rPr>
              <a:t> Luke 7:3</a:t>
            </a:r>
          </a:p>
          <a:p>
            <a:r>
              <a:rPr lang="en-US" sz="3200" b="1" u="sng" dirty="0">
                <a:solidFill>
                  <a:schemeClr val="tx1"/>
                </a:solidFill>
                <a:latin typeface="Cambria" panose="02040503050406030204" pitchFamily="18" charset="0"/>
                <a:ea typeface="Cambria" panose="02040503050406030204" pitchFamily="18" charset="0"/>
              </a:rPr>
              <a:t>What had he heard</a:t>
            </a:r>
            <a:r>
              <a:rPr lang="en-US" sz="3200" b="1" dirty="0">
                <a:solidFill>
                  <a:schemeClr val="tx1"/>
                </a:solidFill>
                <a:latin typeface="Cambria" panose="02040503050406030204" pitchFamily="18" charset="0"/>
                <a:ea typeface="Cambria" panose="02040503050406030204" pitchFamily="18" charset="0"/>
              </a:rPr>
              <a:t>? cf. </a:t>
            </a:r>
            <a:r>
              <a:rPr lang="en-US" sz="3200" b="1" baseline="0" dirty="0">
                <a:solidFill>
                  <a:schemeClr val="tx1"/>
                </a:solidFill>
                <a:latin typeface="Cambria" panose="02040503050406030204" pitchFamily="18" charset="0"/>
                <a:ea typeface="Cambria" panose="02040503050406030204" pitchFamily="18" charset="0"/>
              </a:rPr>
              <a:t>Luke 1:3</a:t>
            </a:r>
          </a:p>
          <a:p>
            <a:pPr>
              <a:buNone/>
            </a:pPr>
            <a:endParaRPr lang="en-US" sz="3200" dirty="0">
              <a:solidFill>
                <a:schemeClr val="tx1"/>
              </a:solidFill>
              <a:latin typeface="Cambria" panose="02040503050406030204" pitchFamily="18" charset="0"/>
              <a:ea typeface="Cambria" panose="02040503050406030204" pitchFamily="18" charset="0"/>
            </a:endParaRPr>
          </a:p>
          <a:p>
            <a:pPr marL="519113" indent="-519113">
              <a:buNone/>
            </a:pPr>
            <a:r>
              <a:rPr lang="en-US" sz="3200" dirty="0">
                <a:solidFill>
                  <a:schemeClr val="tx1"/>
                </a:solidFill>
                <a:latin typeface="Cambria" panose="02040503050406030204" pitchFamily="18" charset="0"/>
                <a:ea typeface="Cambria" panose="02040503050406030204" pitchFamily="18" charset="0"/>
              </a:rPr>
              <a:t>a.	 Peter’s mother-in-law. (Luke 4:38-39) </a:t>
            </a:r>
          </a:p>
          <a:p>
            <a:pPr marL="519113" indent="-519113">
              <a:buNone/>
            </a:pPr>
            <a:r>
              <a:rPr lang="en-US" sz="3200" dirty="0">
                <a:solidFill>
                  <a:schemeClr val="tx1"/>
                </a:solidFill>
                <a:latin typeface="Cambria" panose="02040503050406030204" pitchFamily="18" charset="0"/>
                <a:ea typeface="Cambria" panose="02040503050406030204" pitchFamily="18" charset="0"/>
              </a:rPr>
              <a:t>b.	 Man with a skin disease. (Luke 5:12-13)</a:t>
            </a:r>
          </a:p>
          <a:p>
            <a:pPr marL="519113" indent="-519113">
              <a:buNone/>
            </a:pPr>
            <a:r>
              <a:rPr lang="en-US" sz="3200" dirty="0">
                <a:solidFill>
                  <a:schemeClr val="tx1"/>
                </a:solidFill>
                <a:latin typeface="Cambria" panose="02040503050406030204" pitchFamily="18" charset="0"/>
                <a:ea typeface="Cambria" panose="02040503050406030204" pitchFamily="18" charset="0"/>
              </a:rPr>
              <a:t>c.	 Paralyzed man. (Luke 5:18-25)</a:t>
            </a:r>
          </a:p>
          <a:p>
            <a:pPr marL="514350" indent="-514350">
              <a:buAutoNum type="alphaLcPeriod" startAt="4"/>
            </a:pPr>
            <a:r>
              <a:rPr lang="en-US" sz="3200" dirty="0">
                <a:solidFill>
                  <a:schemeClr val="tx1"/>
                </a:solidFill>
                <a:latin typeface="Cambria" panose="02040503050406030204" pitchFamily="18" charset="0"/>
                <a:ea typeface="Cambria" panose="02040503050406030204" pitchFamily="18" charset="0"/>
              </a:rPr>
              <a:t>Man with paralyzed hand. (Luke 6:6-10) </a:t>
            </a:r>
          </a:p>
          <a:p>
            <a:pPr marL="514350" indent="-514350">
              <a:buAutoNum type="alphaLcPeriod" startAt="4"/>
            </a:pPr>
            <a:r>
              <a:rPr lang="en-US" sz="3200" dirty="0">
                <a:solidFill>
                  <a:schemeClr val="tx1"/>
                </a:solidFill>
                <a:latin typeface="Cambria" panose="02040503050406030204" pitchFamily="18" charset="0"/>
                <a:ea typeface="Cambria" panose="02040503050406030204" pitchFamily="18" charset="0"/>
              </a:rPr>
              <a:t>Multitudes followed Jesus; Sermon on the Mount; Spoke with authority.</a:t>
            </a:r>
            <a:br>
              <a:rPr lang="en-US" sz="3200" dirty="0">
                <a:solidFill>
                  <a:schemeClr val="tx1"/>
                </a:solidFill>
                <a:latin typeface="Cambria" panose="02040503050406030204" pitchFamily="18" charset="0"/>
                <a:ea typeface="Cambria" panose="02040503050406030204" pitchFamily="18" charset="0"/>
              </a:rPr>
            </a:br>
            <a:r>
              <a:rPr lang="en-US" sz="3200" dirty="0">
                <a:solidFill>
                  <a:schemeClr val="tx1"/>
                </a:solidFill>
                <a:latin typeface="Cambria" panose="02040503050406030204" pitchFamily="18" charset="0"/>
                <a:ea typeface="Cambria" panose="02040503050406030204" pitchFamily="18" charset="0"/>
              </a:rPr>
              <a:t>(Matthew 7:28-29)</a:t>
            </a:r>
          </a:p>
        </p:txBody>
      </p:sp>
      <p:sp>
        <p:nvSpPr>
          <p:cNvPr id="4" name="Slide Number Placeholder 3"/>
          <p:cNvSpPr>
            <a:spLocks noGrp="1"/>
          </p:cNvSpPr>
          <p:nvPr>
            <p:ph type="sldNum" sz="quarter" idx="12"/>
          </p:nvPr>
        </p:nvSpPr>
        <p:spPr/>
        <p:txBody>
          <a:bodyPr/>
          <a:lstStyle/>
          <a:p>
            <a:fld id="{76EFC863-1868-4BED-8E3F-9D818A2A9A37}" type="slidenum">
              <a:rPr lang="en-US" smtClean="0"/>
              <a:pPr/>
              <a:t>14</a:t>
            </a:fld>
            <a:endParaRPr lang="en-US"/>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894762" y="150572"/>
            <a:ext cx="7391400" cy="1449628"/>
          </a:xfrm>
        </p:spPr>
        <p:txBody>
          <a:bodyPr wrap="square">
            <a:spAutoFit/>
          </a:bodyPr>
          <a:lstStyle/>
          <a:p>
            <a:pPr algn="ctr"/>
            <a:r>
              <a:rPr lang="en-US" sz="5400" b="1" dirty="0">
                <a:solidFill>
                  <a:schemeClr val="tx1"/>
                </a:solidFill>
                <a:latin typeface="Cambria" pitchFamily="18" charset="0"/>
              </a:rPr>
              <a:t>Faithless Or Believing?</a:t>
            </a:r>
            <a:br>
              <a:rPr lang="en-US" sz="5400" b="1" dirty="0">
                <a:solidFill>
                  <a:schemeClr val="tx1"/>
                </a:solidFill>
                <a:latin typeface="Cambria" pitchFamily="18" charset="0"/>
              </a:rPr>
            </a:br>
            <a:r>
              <a:rPr lang="en-US" b="1" dirty="0">
                <a:solidFill>
                  <a:schemeClr val="tx1"/>
                </a:solidFill>
                <a:latin typeface="Cambria" pitchFamily="18" charset="0"/>
              </a:rPr>
              <a:t>Matthew 8:12-13</a:t>
            </a:r>
          </a:p>
        </p:txBody>
      </p:sp>
      <p:sp>
        <p:nvSpPr>
          <p:cNvPr id="24579" name="Rectangle 3"/>
          <p:cNvSpPr>
            <a:spLocks noGrp="1" noChangeArrowheads="1"/>
          </p:cNvSpPr>
          <p:nvPr>
            <p:ph idx="1"/>
          </p:nvPr>
        </p:nvSpPr>
        <p:spPr>
          <a:xfrm>
            <a:off x="276519" y="1981200"/>
            <a:ext cx="8610600" cy="4022640"/>
          </a:xfrm>
        </p:spPr>
        <p:txBody>
          <a:bodyPr>
            <a:spAutoFit/>
          </a:bodyPr>
          <a:lstStyle/>
          <a:p>
            <a:pPr>
              <a:lnSpc>
                <a:spcPct val="90000"/>
              </a:lnSpc>
              <a:spcBef>
                <a:spcPts val="600"/>
              </a:spcBef>
            </a:pPr>
            <a:r>
              <a:rPr lang="en-US" sz="3200" b="1" dirty="0">
                <a:solidFill>
                  <a:schemeClr val="tx1"/>
                </a:solidFill>
                <a:latin typeface="Cambria" pitchFamily="18" charset="0"/>
              </a:rPr>
              <a:t>God’s plan of salvation.</a:t>
            </a:r>
          </a:p>
          <a:p>
            <a:pPr>
              <a:lnSpc>
                <a:spcPct val="90000"/>
              </a:lnSpc>
              <a:spcBef>
                <a:spcPts val="600"/>
              </a:spcBef>
            </a:pPr>
            <a:r>
              <a:rPr lang="en-US" sz="3200" b="1" dirty="0">
                <a:solidFill>
                  <a:schemeClr val="tx1"/>
                </a:solidFill>
                <a:latin typeface="Cambria" pitchFamily="18" charset="0"/>
              </a:rPr>
              <a:t>True worship. John 4:24</a:t>
            </a:r>
          </a:p>
          <a:p>
            <a:pPr>
              <a:lnSpc>
                <a:spcPct val="90000"/>
              </a:lnSpc>
              <a:spcBef>
                <a:spcPts val="600"/>
              </a:spcBef>
            </a:pPr>
            <a:r>
              <a:rPr lang="en-US" sz="3200" b="1" dirty="0">
                <a:solidFill>
                  <a:schemeClr val="tx1"/>
                </a:solidFill>
                <a:latin typeface="Cambria" pitchFamily="18" charset="0"/>
              </a:rPr>
              <a:t>Church organization and work.</a:t>
            </a:r>
          </a:p>
          <a:p>
            <a:pPr>
              <a:lnSpc>
                <a:spcPct val="90000"/>
              </a:lnSpc>
              <a:spcBef>
                <a:spcPts val="600"/>
              </a:spcBef>
            </a:pPr>
            <a:r>
              <a:rPr lang="en-US" sz="3200" b="1" dirty="0">
                <a:solidFill>
                  <a:schemeClr val="tx1"/>
                </a:solidFill>
                <a:latin typeface="Cambria" pitchFamily="18" charset="0"/>
              </a:rPr>
              <a:t>Doctrinal purity. Galatians 1:6-9 (2 John 9)</a:t>
            </a:r>
          </a:p>
          <a:p>
            <a:pPr>
              <a:lnSpc>
                <a:spcPct val="90000"/>
              </a:lnSpc>
              <a:spcBef>
                <a:spcPts val="600"/>
              </a:spcBef>
            </a:pPr>
            <a:r>
              <a:rPr lang="en-US" sz="3200" b="1" dirty="0">
                <a:solidFill>
                  <a:schemeClr val="tx1"/>
                </a:solidFill>
                <a:latin typeface="Cambria" pitchFamily="18" charset="0"/>
              </a:rPr>
              <a:t>Moral purity. Philippians 4:8</a:t>
            </a:r>
          </a:p>
          <a:p>
            <a:pPr>
              <a:lnSpc>
                <a:spcPct val="90000"/>
              </a:lnSpc>
              <a:spcBef>
                <a:spcPts val="600"/>
              </a:spcBef>
              <a:buFontTx/>
              <a:buNone/>
            </a:pPr>
            <a:r>
              <a:rPr lang="en-US" sz="3200" b="1" u="sng" dirty="0">
                <a:solidFill>
                  <a:schemeClr val="tx1"/>
                </a:solidFill>
                <a:latin typeface="Cambria" pitchFamily="18" charset="0"/>
              </a:rPr>
              <a:t>Lesson</a:t>
            </a:r>
            <a:r>
              <a:rPr lang="en-US" sz="3200" b="1" dirty="0">
                <a:solidFill>
                  <a:schemeClr val="tx1"/>
                </a:solidFill>
                <a:latin typeface="Cambria" pitchFamily="18" charset="0"/>
              </a:rPr>
              <a:t>: Living by faith CHOOSES to submit to the authority of Christ in all things. (Colossians 3:17; Matthew 7:21-23)</a:t>
            </a:r>
          </a:p>
        </p:txBody>
      </p:sp>
      <p:sp>
        <p:nvSpPr>
          <p:cNvPr id="4" name="Slide Number Placeholder 5"/>
          <p:cNvSpPr>
            <a:spLocks noGrp="1"/>
          </p:cNvSpPr>
          <p:nvPr>
            <p:ph type="sldNum" sz="quarter" idx="12"/>
          </p:nvPr>
        </p:nvSpPr>
        <p:spPr>
          <a:xfrm>
            <a:off x="6858000" y="6477000"/>
            <a:ext cx="2133600" cy="381000"/>
          </a:xfrm>
        </p:spPr>
        <p:txBody>
          <a:bodyPr/>
          <a:lstStyle/>
          <a:p>
            <a:fld id="{13BECA9A-CF8F-4BAC-BE45-CD56A8303874}" type="slidenum">
              <a:rPr lang="en-US" sz="1200">
                <a:latin typeface="Cambria" pitchFamily="18" charset="0"/>
              </a:rPr>
              <a:pPr/>
              <a:t>15</a:t>
            </a:fld>
            <a:endParaRPr lang="en-US" sz="1200">
              <a:latin typeface="Cambr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10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fade">
                                      <p:cBhvr>
                                        <p:cTn id="12" dur="1000"/>
                                        <p:tgtEl>
                                          <p:spTgt spid="245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fade">
                                      <p:cBhvr>
                                        <p:cTn id="17" dur="1000"/>
                                        <p:tgtEl>
                                          <p:spTgt spid="245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579">
                                            <p:txEl>
                                              <p:pRg st="3" end="3"/>
                                            </p:txEl>
                                          </p:spTgt>
                                        </p:tgtEl>
                                        <p:attrNameLst>
                                          <p:attrName>style.visibility</p:attrName>
                                        </p:attrNameLst>
                                      </p:cBhvr>
                                      <p:to>
                                        <p:strVal val="visible"/>
                                      </p:to>
                                    </p:set>
                                    <p:animEffect transition="in" filter="fade">
                                      <p:cBhvr>
                                        <p:cTn id="22" dur="1000"/>
                                        <p:tgtEl>
                                          <p:spTgt spid="245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579">
                                            <p:txEl>
                                              <p:pRg st="4" end="4"/>
                                            </p:txEl>
                                          </p:spTgt>
                                        </p:tgtEl>
                                        <p:attrNameLst>
                                          <p:attrName>style.visibility</p:attrName>
                                        </p:attrNameLst>
                                      </p:cBhvr>
                                      <p:to>
                                        <p:strVal val="visible"/>
                                      </p:to>
                                    </p:set>
                                    <p:animEffect transition="in" filter="fade">
                                      <p:cBhvr>
                                        <p:cTn id="27" dur="1000"/>
                                        <p:tgtEl>
                                          <p:spTgt spid="245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579">
                                            <p:txEl>
                                              <p:pRg st="5" end="5"/>
                                            </p:txEl>
                                          </p:spTgt>
                                        </p:tgtEl>
                                        <p:attrNameLst>
                                          <p:attrName>style.visibility</p:attrName>
                                        </p:attrNameLst>
                                      </p:cBhvr>
                                      <p:to>
                                        <p:strVal val="visible"/>
                                      </p:to>
                                    </p:set>
                                    <p:animEffect transition="in" filter="fade">
                                      <p:cBhvr>
                                        <p:cTn id="32" dur="1000"/>
                                        <p:tgtEl>
                                          <p:spTgt spid="245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13836"/>
            <a:ext cx="8229600" cy="1477328"/>
          </a:xfrm>
        </p:spPr>
        <p:txBody>
          <a:bodyPr>
            <a:spAutoFit/>
          </a:bodyPr>
          <a:lstStyle/>
          <a:p>
            <a:pPr algn="ctr">
              <a:lnSpc>
                <a:spcPct val="100000"/>
              </a:lnSpc>
            </a:pPr>
            <a:r>
              <a:rPr lang="en-US" sz="5400" b="1" dirty="0">
                <a:solidFill>
                  <a:schemeClr val="tx1"/>
                </a:solidFill>
                <a:latin typeface="Cambria" pitchFamily="18" charset="0"/>
              </a:rPr>
              <a:t>Great Faith</a:t>
            </a:r>
            <a:br>
              <a:rPr lang="en-US" sz="5400" b="1" dirty="0">
                <a:solidFill>
                  <a:schemeClr val="tx1"/>
                </a:solidFill>
                <a:latin typeface="Cambria" pitchFamily="18" charset="0"/>
              </a:rPr>
            </a:br>
            <a:r>
              <a:rPr lang="en-US" sz="3600" b="1" dirty="0">
                <a:solidFill>
                  <a:schemeClr val="tx1"/>
                </a:solidFill>
                <a:latin typeface="Cambria" pitchFamily="18" charset="0"/>
              </a:rPr>
              <a:t>Matthew. 8:12-13</a:t>
            </a:r>
          </a:p>
        </p:txBody>
      </p:sp>
      <p:sp>
        <p:nvSpPr>
          <p:cNvPr id="26627" name="Rectangle 3"/>
          <p:cNvSpPr>
            <a:spLocks noGrp="1" noChangeArrowheads="1"/>
          </p:cNvSpPr>
          <p:nvPr>
            <p:ph idx="1"/>
          </p:nvPr>
        </p:nvSpPr>
        <p:spPr>
          <a:xfrm>
            <a:off x="132762" y="1905000"/>
            <a:ext cx="8915400" cy="4462760"/>
          </a:xfrm>
        </p:spPr>
        <p:txBody>
          <a:bodyPr wrap="square">
            <a:spAutoFit/>
          </a:bodyPr>
          <a:lstStyle/>
          <a:p>
            <a:pPr>
              <a:lnSpc>
                <a:spcPct val="100000"/>
              </a:lnSpc>
              <a:spcBef>
                <a:spcPts val="0"/>
              </a:spcBef>
            </a:pPr>
            <a:r>
              <a:rPr lang="en-US" sz="4000" b="1" dirty="0">
                <a:solidFill>
                  <a:schemeClr val="tx1"/>
                </a:solidFill>
                <a:latin typeface="Cambria" pitchFamily="18" charset="0"/>
              </a:rPr>
              <a:t>Trust and submit to Christ’s authority.</a:t>
            </a:r>
          </a:p>
          <a:p>
            <a:pPr>
              <a:lnSpc>
                <a:spcPct val="100000"/>
              </a:lnSpc>
              <a:spcBef>
                <a:spcPts val="0"/>
              </a:spcBef>
            </a:pPr>
            <a:r>
              <a:rPr lang="en-US" sz="4400" b="1" dirty="0">
                <a:solidFill>
                  <a:schemeClr val="tx1"/>
                </a:solidFill>
                <a:latin typeface="Cambria" pitchFamily="18" charset="0"/>
              </a:rPr>
              <a:t>How great is your faith?</a:t>
            </a:r>
          </a:p>
          <a:p>
            <a:pPr>
              <a:lnSpc>
                <a:spcPct val="100000"/>
              </a:lnSpc>
              <a:spcBef>
                <a:spcPts val="0"/>
              </a:spcBef>
            </a:pPr>
            <a:r>
              <a:rPr lang="en-US" sz="4000" b="1" dirty="0">
                <a:solidFill>
                  <a:schemeClr val="tx1"/>
                </a:solidFill>
                <a:latin typeface="Cambria" pitchFamily="18" charset="0"/>
              </a:rPr>
              <a:t>Will you submit to the authority of Christ? Colossians 3:17;</a:t>
            </a:r>
            <a:br>
              <a:rPr lang="en-US" sz="4000" b="1" dirty="0">
                <a:solidFill>
                  <a:schemeClr val="tx1"/>
                </a:solidFill>
                <a:latin typeface="Cambria" pitchFamily="18" charset="0"/>
              </a:rPr>
            </a:br>
            <a:r>
              <a:rPr lang="en-US" sz="4000" b="1" dirty="0">
                <a:solidFill>
                  <a:schemeClr val="tx1"/>
                </a:solidFill>
                <a:latin typeface="Cambria" pitchFamily="18" charset="0"/>
              </a:rPr>
              <a:t>Matthew 7:21</a:t>
            </a:r>
          </a:p>
          <a:p>
            <a:pPr lvl="1">
              <a:lnSpc>
                <a:spcPct val="100000"/>
              </a:lnSpc>
              <a:spcBef>
                <a:spcPts val="0"/>
              </a:spcBef>
            </a:pPr>
            <a:r>
              <a:rPr lang="en-US" sz="4000" i="1" dirty="0">
                <a:solidFill>
                  <a:schemeClr val="tx1"/>
                </a:solidFill>
                <a:latin typeface="Cambria" pitchFamily="18" charset="0"/>
              </a:rPr>
              <a:t>“… </a:t>
            </a:r>
            <a:r>
              <a:rPr lang="en-US" sz="4000" b="1" i="1" dirty="0">
                <a:solidFill>
                  <a:schemeClr val="tx1"/>
                </a:solidFill>
                <a:latin typeface="Cambria" pitchFamily="18" charset="0"/>
              </a:rPr>
              <a:t>Say the word</a:t>
            </a:r>
            <a:r>
              <a:rPr lang="en-US" sz="4000" i="1" dirty="0">
                <a:solidFill>
                  <a:schemeClr val="tx1"/>
                </a:solidFill>
                <a:latin typeface="Cambria" pitchFamily="18" charset="0"/>
              </a:rPr>
              <a:t>.”</a:t>
            </a:r>
          </a:p>
        </p:txBody>
      </p:sp>
      <p:sp>
        <p:nvSpPr>
          <p:cNvPr id="4" name="Slide Number Placeholder 5"/>
          <p:cNvSpPr>
            <a:spLocks noGrp="1"/>
          </p:cNvSpPr>
          <p:nvPr>
            <p:ph type="sldNum" sz="quarter" idx="12"/>
          </p:nvPr>
        </p:nvSpPr>
        <p:spPr>
          <a:xfrm>
            <a:off x="6858000" y="6477000"/>
            <a:ext cx="2133600" cy="381000"/>
          </a:xfrm>
        </p:spPr>
        <p:txBody>
          <a:bodyPr/>
          <a:lstStyle/>
          <a:p>
            <a:fld id="{8BFE2085-AE3A-4AEB-8D1E-9F4AC8046282}" type="slidenum">
              <a:rPr lang="en-US" sz="1200">
                <a:latin typeface="Cambria" pitchFamily="18" charset="0"/>
              </a:rPr>
              <a:pPr/>
              <a:t>16</a:t>
            </a:fld>
            <a:endParaRPr lang="en-US" sz="1200" dirty="0">
              <a:latin typeface="Cambr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slide(fromTop)">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fade">
                                      <p:cBhvr>
                                        <p:cTn id="17" dur="1000"/>
                                        <p:tgtEl>
                                          <p:spTgt spid="26627">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6627">
                                            <p:txEl>
                                              <p:pRg st="3" end="3"/>
                                            </p:txEl>
                                          </p:spTgt>
                                        </p:tgtEl>
                                        <p:attrNameLst>
                                          <p:attrName>style.visibility</p:attrName>
                                        </p:attrNameLst>
                                      </p:cBhvr>
                                      <p:to>
                                        <p:strVal val="visible"/>
                                      </p:to>
                                    </p:set>
                                    <p:animEffect transition="in" filter="fade">
                                      <p:cBhvr>
                                        <p:cTn id="20" dur="10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6023"/>
            <a:ext cx="8229600" cy="840230"/>
          </a:xfrm>
        </p:spPr>
        <p:txBody>
          <a:bodyPr>
            <a:spAutoFit/>
          </a:bodyPr>
          <a:lstStyle/>
          <a:p>
            <a:r>
              <a:rPr lang="en-US" sz="5400" b="1" dirty="0">
                <a:solidFill>
                  <a:schemeClr val="tx1"/>
                </a:solidFill>
                <a:latin typeface="Cambria" pitchFamily="18" charset="0"/>
              </a:rPr>
              <a:t>Understanding Authority</a:t>
            </a:r>
            <a:endParaRPr lang="en-US" sz="5400" dirty="0">
              <a:solidFill>
                <a:schemeClr val="tx1"/>
              </a:solidFill>
            </a:endParaRPr>
          </a:p>
        </p:txBody>
      </p:sp>
      <p:sp>
        <p:nvSpPr>
          <p:cNvPr id="3" name="Content Placeholder 2"/>
          <p:cNvSpPr>
            <a:spLocks noGrp="1"/>
          </p:cNvSpPr>
          <p:nvPr>
            <p:ph idx="1"/>
          </p:nvPr>
        </p:nvSpPr>
        <p:spPr>
          <a:xfrm>
            <a:off x="238811" y="1600200"/>
            <a:ext cx="8686800" cy="4688463"/>
          </a:xfrm>
        </p:spPr>
        <p:txBody>
          <a:bodyPr>
            <a:spAutoFit/>
          </a:bodyPr>
          <a:lstStyle/>
          <a:p>
            <a:pPr>
              <a:lnSpc>
                <a:spcPct val="100000"/>
              </a:lnSpc>
              <a:buNone/>
            </a:pPr>
            <a:r>
              <a:rPr lang="en-US" sz="2800" i="1" dirty="0">
                <a:solidFill>
                  <a:schemeClr val="tx1"/>
                </a:solidFill>
              </a:rPr>
              <a:t>“</a:t>
            </a:r>
            <a:r>
              <a:rPr lang="en-US" sz="2800" b="1" i="1" dirty="0">
                <a:solidFill>
                  <a:schemeClr val="tx1"/>
                </a:solidFill>
              </a:rPr>
              <a:t>And when he heard concerning Jesus</a:t>
            </a:r>
            <a:r>
              <a:rPr lang="en-US" sz="2800" i="1" dirty="0">
                <a:solidFill>
                  <a:schemeClr val="tx1"/>
                </a:solidFill>
              </a:rPr>
              <a:t> …”</a:t>
            </a:r>
            <a:r>
              <a:rPr lang="en-US" sz="2800" b="1" dirty="0">
                <a:solidFill>
                  <a:schemeClr val="tx1"/>
                </a:solidFill>
              </a:rPr>
              <a:t> Luke 7:3</a:t>
            </a:r>
          </a:p>
          <a:p>
            <a:pPr>
              <a:lnSpc>
                <a:spcPct val="100000"/>
              </a:lnSpc>
            </a:pPr>
            <a:r>
              <a:rPr lang="en-US" sz="2800" u="sng" dirty="0">
                <a:solidFill>
                  <a:schemeClr val="tx1"/>
                </a:solidFill>
              </a:rPr>
              <a:t>What had he heard</a:t>
            </a:r>
            <a:r>
              <a:rPr lang="en-US" sz="2800" dirty="0">
                <a:solidFill>
                  <a:schemeClr val="tx1"/>
                </a:solidFill>
              </a:rPr>
              <a:t>? </a:t>
            </a:r>
            <a:r>
              <a:rPr lang="en-US" sz="2800" b="1" dirty="0">
                <a:solidFill>
                  <a:schemeClr val="tx1"/>
                </a:solidFill>
              </a:rPr>
              <a:t>cf. </a:t>
            </a:r>
            <a:r>
              <a:rPr lang="en-US" sz="2800" b="1" baseline="0" dirty="0">
                <a:solidFill>
                  <a:schemeClr val="tx1"/>
                </a:solidFill>
              </a:rPr>
              <a:t>Luke 1:3</a:t>
            </a:r>
          </a:p>
          <a:p>
            <a:pPr>
              <a:lnSpc>
                <a:spcPct val="100000"/>
              </a:lnSpc>
              <a:buNone/>
            </a:pPr>
            <a:endParaRPr lang="en-US" sz="2800" dirty="0">
              <a:solidFill>
                <a:schemeClr val="tx1"/>
              </a:solidFill>
            </a:endParaRPr>
          </a:p>
          <a:p>
            <a:pPr marL="519113" indent="-519113">
              <a:lnSpc>
                <a:spcPct val="100000"/>
              </a:lnSpc>
              <a:buNone/>
            </a:pPr>
            <a:r>
              <a:rPr lang="en-US" sz="2800" dirty="0">
                <a:solidFill>
                  <a:schemeClr val="tx1"/>
                </a:solidFill>
              </a:rPr>
              <a:t>a.	Peter’s mother-in-law. </a:t>
            </a:r>
            <a:r>
              <a:rPr lang="en-US" sz="2800" b="1" dirty="0">
                <a:solidFill>
                  <a:schemeClr val="tx1"/>
                </a:solidFill>
              </a:rPr>
              <a:t>(Luke 4:38-39)</a:t>
            </a:r>
          </a:p>
          <a:p>
            <a:pPr marL="519113" indent="-519113">
              <a:lnSpc>
                <a:spcPct val="100000"/>
              </a:lnSpc>
              <a:buNone/>
            </a:pPr>
            <a:r>
              <a:rPr lang="en-US" sz="2800" dirty="0">
                <a:solidFill>
                  <a:schemeClr val="tx1"/>
                </a:solidFill>
              </a:rPr>
              <a:t>b.	Man with a skin disease. </a:t>
            </a:r>
            <a:r>
              <a:rPr lang="en-US" sz="2800" b="1" dirty="0">
                <a:solidFill>
                  <a:schemeClr val="tx1"/>
                </a:solidFill>
              </a:rPr>
              <a:t>(Luke 5:12-13)</a:t>
            </a:r>
          </a:p>
          <a:p>
            <a:pPr marL="519113" indent="-519113">
              <a:lnSpc>
                <a:spcPct val="100000"/>
              </a:lnSpc>
              <a:buNone/>
            </a:pPr>
            <a:r>
              <a:rPr lang="en-US" sz="2800" dirty="0">
                <a:solidFill>
                  <a:schemeClr val="tx1"/>
                </a:solidFill>
              </a:rPr>
              <a:t>c.	Paralyzed man. </a:t>
            </a:r>
            <a:r>
              <a:rPr lang="en-US" sz="2800" b="1" dirty="0">
                <a:solidFill>
                  <a:schemeClr val="tx1"/>
                </a:solidFill>
              </a:rPr>
              <a:t>(Luke 5:18-25)</a:t>
            </a:r>
          </a:p>
          <a:p>
            <a:pPr marL="514350" indent="-514350">
              <a:lnSpc>
                <a:spcPct val="100000"/>
              </a:lnSpc>
              <a:buAutoNum type="alphaLcPeriod" startAt="4"/>
            </a:pPr>
            <a:r>
              <a:rPr lang="en-US" sz="2800" dirty="0">
                <a:solidFill>
                  <a:schemeClr val="tx1"/>
                </a:solidFill>
              </a:rPr>
              <a:t>Man with paralyzed hand. </a:t>
            </a:r>
            <a:r>
              <a:rPr lang="en-US" sz="2800" b="1" dirty="0">
                <a:solidFill>
                  <a:schemeClr val="tx1"/>
                </a:solidFill>
              </a:rPr>
              <a:t>(Luke 6:6-10)</a:t>
            </a:r>
          </a:p>
          <a:p>
            <a:pPr marL="514350" indent="-514350">
              <a:lnSpc>
                <a:spcPct val="100000"/>
              </a:lnSpc>
              <a:buAutoNum type="alphaLcPeriod" startAt="4"/>
            </a:pPr>
            <a:r>
              <a:rPr lang="en-US" sz="2800" dirty="0">
                <a:solidFill>
                  <a:schemeClr val="tx1"/>
                </a:solidFill>
              </a:rPr>
              <a:t>Multitudes followed Jesus; Sermon on the Mount; Spoke with authority. </a:t>
            </a:r>
            <a:r>
              <a:rPr lang="en-US" sz="2800" b="1" dirty="0">
                <a:solidFill>
                  <a:schemeClr val="tx1"/>
                </a:solidFill>
              </a:rPr>
              <a:t>(Matthew 7:28-29)</a:t>
            </a:r>
          </a:p>
        </p:txBody>
      </p:sp>
      <p:sp>
        <p:nvSpPr>
          <p:cNvPr id="4" name="Slide Number Placeholder 3"/>
          <p:cNvSpPr>
            <a:spLocks noGrp="1"/>
          </p:cNvSpPr>
          <p:nvPr>
            <p:ph type="sldNum" sz="quarter" idx="12"/>
          </p:nvPr>
        </p:nvSpPr>
        <p:spPr/>
        <p:txBody>
          <a:bodyPr/>
          <a:lstStyle/>
          <a:p>
            <a:fld id="{76EFC863-1868-4BED-8E3F-9D818A2A9A37}" type="slidenum">
              <a:rPr lang="en-US" smtClean="0"/>
              <a:pPr/>
              <a:t>2</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slide(fromBottom)">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6023"/>
            <a:ext cx="8229600" cy="840230"/>
          </a:xfrm>
        </p:spPr>
        <p:txBody>
          <a:bodyPr>
            <a:spAutoFit/>
          </a:bodyPr>
          <a:lstStyle/>
          <a:p>
            <a:r>
              <a:rPr lang="en-US" sz="5400" b="1" dirty="0">
                <a:solidFill>
                  <a:schemeClr val="tx1"/>
                </a:solidFill>
                <a:latin typeface="Cambria" pitchFamily="18" charset="0"/>
              </a:rPr>
              <a:t>Understanding Authority</a:t>
            </a:r>
            <a:endParaRPr lang="en-US" sz="5400" dirty="0">
              <a:solidFill>
                <a:schemeClr val="tx1"/>
              </a:solidFill>
            </a:endParaRPr>
          </a:p>
        </p:txBody>
      </p:sp>
      <p:sp>
        <p:nvSpPr>
          <p:cNvPr id="3" name="Content Placeholder 2"/>
          <p:cNvSpPr>
            <a:spLocks noGrp="1"/>
          </p:cNvSpPr>
          <p:nvPr>
            <p:ph idx="1"/>
          </p:nvPr>
        </p:nvSpPr>
        <p:spPr>
          <a:xfrm>
            <a:off x="457200" y="1600200"/>
            <a:ext cx="8229600" cy="4339650"/>
          </a:xfrm>
        </p:spPr>
        <p:txBody>
          <a:bodyPr>
            <a:spAutoFit/>
          </a:bodyPr>
          <a:lstStyle/>
          <a:p>
            <a:pPr>
              <a:lnSpc>
                <a:spcPct val="100000"/>
              </a:lnSpc>
              <a:buNone/>
            </a:pPr>
            <a:r>
              <a:rPr lang="en-US" sz="3200" u="sng" dirty="0">
                <a:solidFill>
                  <a:schemeClr val="tx1"/>
                </a:solidFill>
              </a:rPr>
              <a:t>Centurion’s servant near death</a:t>
            </a:r>
            <a:r>
              <a:rPr lang="en-US" sz="3200" dirty="0">
                <a:solidFill>
                  <a:schemeClr val="tx1"/>
                </a:solidFill>
              </a:rPr>
              <a:t>. Luke 7:2ff</a:t>
            </a:r>
          </a:p>
          <a:p>
            <a:pPr>
              <a:lnSpc>
                <a:spcPct val="100000"/>
              </a:lnSpc>
            </a:pPr>
            <a:r>
              <a:rPr lang="en-US" sz="3200" b="1" baseline="0" dirty="0">
                <a:solidFill>
                  <a:schemeClr val="tx1"/>
                </a:solidFill>
              </a:rPr>
              <a:t>Matthew 8:6</a:t>
            </a:r>
            <a:r>
              <a:rPr lang="en-US" sz="3200" baseline="0" dirty="0">
                <a:solidFill>
                  <a:schemeClr val="tx1"/>
                </a:solidFill>
              </a:rPr>
              <a:t>, </a:t>
            </a:r>
            <a:r>
              <a:rPr lang="en-US" sz="3200" i="1" baseline="0" dirty="0">
                <a:solidFill>
                  <a:schemeClr val="tx1"/>
                </a:solidFill>
              </a:rPr>
              <a:t>“</a:t>
            </a:r>
            <a:r>
              <a:rPr lang="en-US" sz="3200" b="1" i="1" baseline="0" dirty="0">
                <a:solidFill>
                  <a:schemeClr val="tx1"/>
                </a:solidFill>
              </a:rPr>
              <a:t>Lord, my servant is lying </a:t>
            </a:r>
            <a:r>
              <a:rPr lang="en-US" sz="3200" b="1" i="1" u="sng" baseline="0" dirty="0">
                <a:solidFill>
                  <a:schemeClr val="tx1"/>
                </a:solidFill>
              </a:rPr>
              <a:t>paralyzed</a:t>
            </a:r>
            <a:r>
              <a:rPr lang="en-US" sz="3200" b="1" i="1" baseline="0" dirty="0">
                <a:solidFill>
                  <a:schemeClr val="tx1"/>
                </a:solidFill>
              </a:rPr>
              <a:t> at home, suffering </a:t>
            </a:r>
            <a:r>
              <a:rPr lang="en-US" sz="3200" b="1" i="1" u="sng" baseline="0" dirty="0">
                <a:solidFill>
                  <a:schemeClr val="tx1"/>
                </a:solidFill>
              </a:rPr>
              <a:t>great pain</a:t>
            </a:r>
            <a:r>
              <a:rPr lang="en-US" sz="3200" i="1" baseline="0" dirty="0">
                <a:solidFill>
                  <a:schemeClr val="tx1"/>
                </a:solidFill>
              </a:rPr>
              <a:t>.”</a:t>
            </a:r>
            <a:r>
              <a:rPr lang="en-US" sz="3200" b="1" baseline="0" dirty="0">
                <a:solidFill>
                  <a:schemeClr val="tx1"/>
                </a:solidFill>
              </a:rPr>
              <a:t> NASB</a:t>
            </a:r>
          </a:p>
          <a:p>
            <a:pPr>
              <a:lnSpc>
                <a:spcPct val="100000"/>
              </a:lnSpc>
              <a:buNone/>
            </a:pPr>
            <a:endParaRPr lang="en-US" sz="3200" b="1" i="1" baseline="0" dirty="0">
              <a:solidFill>
                <a:schemeClr val="tx1"/>
              </a:solidFill>
            </a:endParaRPr>
          </a:p>
          <a:p>
            <a:pPr>
              <a:lnSpc>
                <a:spcPct val="100000"/>
              </a:lnSpc>
            </a:pPr>
            <a:r>
              <a:rPr lang="en-US" sz="3200" b="1" baseline="0" dirty="0">
                <a:solidFill>
                  <a:schemeClr val="tx1"/>
                </a:solidFill>
              </a:rPr>
              <a:t>Matthew 8:6</a:t>
            </a:r>
            <a:r>
              <a:rPr lang="en-US" sz="3200" baseline="0" dirty="0">
                <a:solidFill>
                  <a:schemeClr val="tx1"/>
                </a:solidFill>
              </a:rPr>
              <a:t>, </a:t>
            </a:r>
            <a:r>
              <a:rPr lang="en-US" sz="3200" i="1" baseline="0" dirty="0">
                <a:solidFill>
                  <a:schemeClr val="tx1"/>
                </a:solidFill>
              </a:rPr>
              <a:t>“</a:t>
            </a:r>
            <a:r>
              <a:rPr lang="en-US" sz="3200" b="1" i="1" baseline="0" dirty="0">
                <a:solidFill>
                  <a:schemeClr val="tx1"/>
                </a:solidFill>
              </a:rPr>
              <a:t>Lord, my servant is lying at home </a:t>
            </a:r>
            <a:r>
              <a:rPr lang="en-US" sz="3200" b="1" i="1" u="sng" baseline="0" dirty="0">
                <a:solidFill>
                  <a:schemeClr val="tx1"/>
                </a:solidFill>
              </a:rPr>
              <a:t>paralyzed</a:t>
            </a:r>
            <a:r>
              <a:rPr lang="en-US" sz="3200" b="1" i="1" baseline="0" dirty="0">
                <a:solidFill>
                  <a:schemeClr val="tx1"/>
                </a:solidFill>
              </a:rPr>
              <a:t>, dreadfully </a:t>
            </a:r>
            <a:r>
              <a:rPr lang="en-US" sz="3200" b="1" i="1" u="sng" baseline="0" dirty="0">
                <a:solidFill>
                  <a:schemeClr val="tx1"/>
                </a:solidFill>
              </a:rPr>
              <a:t>tormente</a:t>
            </a:r>
            <a:r>
              <a:rPr lang="en-US" sz="3200" b="1" i="1" baseline="0" dirty="0">
                <a:solidFill>
                  <a:schemeClr val="tx1"/>
                </a:solidFill>
              </a:rPr>
              <a:t>d</a:t>
            </a:r>
            <a:r>
              <a:rPr lang="en-US" sz="3200" i="1" baseline="0" dirty="0">
                <a:solidFill>
                  <a:schemeClr val="tx1"/>
                </a:solidFill>
              </a:rPr>
              <a:t>.”</a:t>
            </a:r>
            <a:r>
              <a:rPr lang="en-US" sz="3200" b="1" baseline="0" dirty="0">
                <a:solidFill>
                  <a:schemeClr val="tx1"/>
                </a:solidFill>
              </a:rPr>
              <a:t> NKJV</a:t>
            </a:r>
          </a:p>
        </p:txBody>
      </p:sp>
      <p:sp>
        <p:nvSpPr>
          <p:cNvPr id="4" name="Slide Number Placeholder 3"/>
          <p:cNvSpPr>
            <a:spLocks noGrp="1"/>
          </p:cNvSpPr>
          <p:nvPr>
            <p:ph type="sldNum" sz="quarter" idx="12"/>
          </p:nvPr>
        </p:nvSpPr>
        <p:spPr/>
        <p:txBody>
          <a:bodyPr/>
          <a:lstStyle/>
          <a:p>
            <a:fld id="{76EFC863-1868-4BED-8E3F-9D818A2A9A37}" type="slidenum">
              <a:rPr lang="en-US" smtClean="0"/>
              <a:pPr/>
              <a:t>3</a:t>
            </a:fld>
            <a:endParaRPr lang="en-US"/>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6023"/>
            <a:ext cx="8229600" cy="840230"/>
          </a:xfrm>
        </p:spPr>
        <p:txBody>
          <a:bodyPr>
            <a:spAutoFit/>
          </a:bodyPr>
          <a:lstStyle/>
          <a:p>
            <a:r>
              <a:rPr lang="en-US" sz="5400" b="1" dirty="0">
                <a:solidFill>
                  <a:schemeClr val="tx1"/>
                </a:solidFill>
                <a:latin typeface="Cambria" pitchFamily="18" charset="0"/>
              </a:rPr>
              <a:t>Understanding Authority</a:t>
            </a:r>
            <a:endParaRPr lang="en-US" sz="5400" dirty="0">
              <a:solidFill>
                <a:schemeClr val="tx1"/>
              </a:solidFill>
            </a:endParaRPr>
          </a:p>
        </p:txBody>
      </p:sp>
      <p:sp>
        <p:nvSpPr>
          <p:cNvPr id="3" name="Content Placeholder 2"/>
          <p:cNvSpPr>
            <a:spLocks noGrp="1"/>
          </p:cNvSpPr>
          <p:nvPr>
            <p:ph idx="1"/>
          </p:nvPr>
        </p:nvSpPr>
        <p:spPr>
          <a:xfrm>
            <a:off x="76200" y="1447800"/>
            <a:ext cx="8991601" cy="4555093"/>
          </a:xfrm>
        </p:spPr>
        <p:txBody>
          <a:bodyPr wrap="square">
            <a:spAutoFit/>
          </a:bodyPr>
          <a:lstStyle/>
          <a:p>
            <a:pPr>
              <a:lnSpc>
                <a:spcPct val="100000"/>
              </a:lnSpc>
              <a:buNone/>
            </a:pPr>
            <a:r>
              <a:rPr lang="en-US" sz="3000" u="sng" dirty="0">
                <a:solidFill>
                  <a:schemeClr val="tx1"/>
                </a:solidFill>
              </a:rPr>
              <a:t>Elders of the Jews sent</a:t>
            </a:r>
            <a:r>
              <a:rPr lang="en-US" sz="3000" dirty="0">
                <a:solidFill>
                  <a:schemeClr val="tx1"/>
                </a:solidFill>
              </a:rPr>
              <a:t>.</a:t>
            </a:r>
            <a:endParaRPr lang="en-US" sz="3000" b="1" dirty="0">
              <a:solidFill>
                <a:schemeClr val="tx1"/>
              </a:solidFill>
            </a:endParaRPr>
          </a:p>
          <a:p>
            <a:pPr>
              <a:lnSpc>
                <a:spcPct val="100000"/>
              </a:lnSpc>
              <a:buNone/>
            </a:pPr>
            <a:r>
              <a:rPr lang="en-US" sz="3000" i="1" baseline="0" dirty="0">
                <a:solidFill>
                  <a:schemeClr val="tx1"/>
                </a:solidFill>
              </a:rPr>
              <a:t>“</a:t>
            </a:r>
            <a:r>
              <a:rPr lang="en-US" sz="3000" b="1" i="1" baseline="0" dirty="0">
                <a:solidFill>
                  <a:schemeClr val="tx1"/>
                </a:solidFill>
              </a:rPr>
              <a:t>He is worthy </a:t>
            </a:r>
            <a:r>
              <a:rPr lang="en-US" sz="3000" i="1" baseline="0" dirty="0">
                <a:solidFill>
                  <a:schemeClr val="tx1"/>
                </a:solidFill>
              </a:rPr>
              <a:t>that thou shouldest do this for him; For he loveth our nation, and himself built us our synagogue.”</a:t>
            </a:r>
            <a:br>
              <a:rPr lang="en-US" sz="3000" i="1" baseline="0" dirty="0">
                <a:solidFill>
                  <a:schemeClr val="tx1"/>
                </a:solidFill>
              </a:rPr>
            </a:br>
            <a:r>
              <a:rPr lang="en-US" sz="3000" b="1" baseline="0" dirty="0">
                <a:solidFill>
                  <a:schemeClr val="tx1"/>
                </a:solidFill>
              </a:rPr>
              <a:t>Luke 7:4-5</a:t>
            </a:r>
          </a:p>
          <a:p>
            <a:pPr>
              <a:lnSpc>
                <a:spcPct val="100000"/>
              </a:lnSpc>
              <a:buNone/>
            </a:pPr>
            <a:r>
              <a:rPr lang="en-US" sz="3000" u="sng" dirty="0">
                <a:solidFill>
                  <a:schemeClr val="tx1"/>
                </a:solidFill>
              </a:rPr>
              <a:t>Friends sent</a:t>
            </a:r>
            <a:r>
              <a:rPr lang="en-US" sz="3000" dirty="0">
                <a:solidFill>
                  <a:schemeClr val="tx1"/>
                </a:solidFill>
              </a:rPr>
              <a:t>.</a:t>
            </a:r>
            <a:endParaRPr lang="en-US" sz="3000" b="1" dirty="0">
              <a:solidFill>
                <a:schemeClr val="tx1"/>
              </a:solidFill>
            </a:endParaRPr>
          </a:p>
          <a:p>
            <a:pPr>
              <a:lnSpc>
                <a:spcPct val="100000"/>
              </a:lnSpc>
              <a:buNone/>
            </a:pPr>
            <a:r>
              <a:rPr lang="en-US" sz="3000" i="1" baseline="0" dirty="0">
                <a:solidFill>
                  <a:schemeClr val="tx1"/>
                </a:solidFill>
              </a:rPr>
              <a:t>“Lord trouble not thyself; for </a:t>
            </a:r>
            <a:r>
              <a:rPr lang="en-US" sz="3000" b="1" i="1" baseline="0" dirty="0">
                <a:solidFill>
                  <a:schemeClr val="tx1"/>
                </a:solidFill>
              </a:rPr>
              <a:t>I am not worthy </a:t>
            </a:r>
            <a:r>
              <a:rPr lang="en-US" sz="3000" i="1" baseline="0" dirty="0">
                <a:solidFill>
                  <a:schemeClr val="tx1"/>
                </a:solidFill>
              </a:rPr>
              <a:t>that thou shouldest come under my roof; wherefore neither thought I myself worthy to come unto thee: but</a:t>
            </a:r>
            <a:r>
              <a:rPr lang="en-US" sz="3000" b="1" i="1" u="sng" baseline="0" dirty="0">
                <a:solidFill>
                  <a:schemeClr val="tx1"/>
                </a:solidFill>
              </a:rPr>
              <a:t> say the word, and my servant shall be healed</a:t>
            </a:r>
            <a:r>
              <a:rPr lang="en-US" sz="3000" i="1" baseline="0" dirty="0">
                <a:solidFill>
                  <a:schemeClr val="tx1"/>
                </a:solidFill>
              </a:rPr>
              <a:t>.”</a:t>
            </a:r>
            <a:r>
              <a:rPr lang="en-US" sz="3000" baseline="0" dirty="0">
                <a:solidFill>
                  <a:schemeClr val="tx1"/>
                </a:solidFill>
              </a:rPr>
              <a:t> </a:t>
            </a:r>
            <a:r>
              <a:rPr lang="en-US" sz="3000" b="1" baseline="0" dirty="0">
                <a:solidFill>
                  <a:schemeClr val="tx1"/>
                </a:solidFill>
              </a:rPr>
              <a:t>Luke 7:6-7</a:t>
            </a:r>
            <a:endParaRPr lang="en-US" sz="3000" b="1" dirty="0">
              <a:solidFill>
                <a:schemeClr val="tx1"/>
              </a:solidFill>
            </a:endParaRPr>
          </a:p>
        </p:txBody>
      </p:sp>
      <p:sp>
        <p:nvSpPr>
          <p:cNvPr id="4" name="Slide Number Placeholder 3"/>
          <p:cNvSpPr>
            <a:spLocks noGrp="1"/>
          </p:cNvSpPr>
          <p:nvPr>
            <p:ph type="sldNum" sz="quarter" idx="12"/>
          </p:nvPr>
        </p:nvSpPr>
        <p:spPr/>
        <p:txBody>
          <a:bodyPr/>
          <a:lstStyle/>
          <a:p>
            <a:fld id="{76EFC863-1868-4BED-8E3F-9D818A2A9A37}" type="slidenum">
              <a:rPr lang="en-US" smtClean="0"/>
              <a:pPr/>
              <a:t>4</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200" y="0"/>
            <a:ext cx="4495800" cy="6842899"/>
          </a:xfrm>
        </p:spPr>
        <p:txBody>
          <a:bodyPr>
            <a:spAutoFit/>
          </a:bodyPr>
          <a:lstStyle/>
          <a:p>
            <a:pPr marL="120650" indent="-120650">
              <a:lnSpc>
                <a:spcPct val="100000"/>
              </a:lnSpc>
              <a:buNone/>
            </a:pPr>
            <a:r>
              <a:rPr lang="en-US" dirty="0">
                <a:solidFill>
                  <a:schemeClr val="tx1"/>
                </a:solidFill>
              </a:rPr>
              <a:t>Matthew 8:7-10</a:t>
            </a:r>
          </a:p>
          <a:p>
            <a:pPr marL="120650" indent="-120650">
              <a:lnSpc>
                <a:spcPct val="100000"/>
              </a:lnSpc>
              <a:buNone/>
            </a:pPr>
            <a:r>
              <a:rPr lang="en-US" i="1" dirty="0">
                <a:solidFill>
                  <a:schemeClr val="tx1"/>
                </a:solidFill>
              </a:rPr>
              <a:t>“And he saith unto him, I will come and heal him. 8 And the centurion answered and said, Lord, I am not worthy that thou shouldest come under my roof; but </a:t>
            </a:r>
            <a:r>
              <a:rPr lang="en-US" b="1" i="1" u="sng" dirty="0">
                <a:solidFill>
                  <a:schemeClr val="tx1"/>
                </a:solidFill>
              </a:rPr>
              <a:t>only say the word</a:t>
            </a:r>
            <a:r>
              <a:rPr lang="en-US" i="1" dirty="0">
                <a:solidFill>
                  <a:schemeClr val="tx1"/>
                </a:solidFill>
              </a:rPr>
              <a:t>, and my servant shall be healed.9 For I also am a man </a:t>
            </a:r>
            <a:r>
              <a:rPr lang="en-US" b="1" i="1" u="sng" dirty="0">
                <a:solidFill>
                  <a:schemeClr val="tx1"/>
                </a:solidFill>
              </a:rPr>
              <a:t>under authority</a:t>
            </a:r>
            <a:r>
              <a:rPr lang="en-US" i="1" dirty="0">
                <a:solidFill>
                  <a:schemeClr val="tx1"/>
                </a:solidFill>
              </a:rPr>
              <a:t>, having under myself soldiers: and I say to this one, Go, and he goeth; and to another, Come, and he cometh; and to my servant, Do this, and he doeth it.10 And when Jesus heard it, he marvelled, and said to them that followed, Verily I say unto you, I have not found so </a:t>
            </a:r>
            <a:r>
              <a:rPr lang="en-US" b="1" i="1" u="sng" dirty="0">
                <a:solidFill>
                  <a:schemeClr val="tx1"/>
                </a:solidFill>
              </a:rPr>
              <a:t>great faith</a:t>
            </a:r>
            <a:r>
              <a:rPr lang="en-US" b="1" i="1" dirty="0">
                <a:solidFill>
                  <a:schemeClr val="tx1"/>
                </a:solidFill>
              </a:rPr>
              <a:t>, </a:t>
            </a:r>
            <a:r>
              <a:rPr lang="en-US" i="1" dirty="0">
                <a:solidFill>
                  <a:schemeClr val="tx1"/>
                </a:solidFill>
              </a:rPr>
              <a:t>no, not in Israel.”</a:t>
            </a:r>
          </a:p>
        </p:txBody>
      </p:sp>
      <p:sp>
        <p:nvSpPr>
          <p:cNvPr id="4" name="Content Placeholder 3"/>
          <p:cNvSpPr>
            <a:spLocks noGrp="1"/>
          </p:cNvSpPr>
          <p:nvPr>
            <p:ph sz="half" idx="2"/>
          </p:nvPr>
        </p:nvSpPr>
        <p:spPr>
          <a:xfrm>
            <a:off x="4419600" y="3142"/>
            <a:ext cx="4648200" cy="6842899"/>
          </a:xfrm>
        </p:spPr>
        <p:txBody>
          <a:bodyPr>
            <a:spAutoFit/>
          </a:bodyPr>
          <a:lstStyle/>
          <a:p>
            <a:pPr marL="0" indent="0">
              <a:lnSpc>
                <a:spcPct val="100000"/>
              </a:lnSpc>
              <a:buNone/>
            </a:pPr>
            <a:r>
              <a:rPr lang="en-US" dirty="0">
                <a:solidFill>
                  <a:schemeClr val="tx1"/>
                </a:solidFill>
              </a:rPr>
              <a:t>Luke 7:7-10</a:t>
            </a:r>
          </a:p>
          <a:p>
            <a:pPr>
              <a:lnSpc>
                <a:spcPct val="100000"/>
              </a:lnSpc>
              <a:buNone/>
            </a:pPr>
            <a:r>
              <a:rPr lang="en-US" i="1" dirty="0">
                <a:solidFill>
                  <a:schemeClr val="tx1"/>
                </a:solidFill>
              </a:rPr>
              <a:t>“Wherefore neither thought I myself worthy to come unto thee: </a:t>
            </a:r>
            <a:r>
              <a:rPr lang="en-US" b="1" i="1" u="sng" dirty="0">
                <a:solidFill>
                  <a:schemeClr val="tx1"/>
                </a:solidFill>
              </a:rPr>
              <a:t>but say the word</a:t>
            </a:r>
            <a:r>
              <a:rPr lang="en-US" i="1" dirty="0">
                <a:solidFill>
                  <a:schemeClr val="tx1"/>
                </a:solidFill>
              </a:rPr>
              <a:t>, and my servant shall be healed.8 For I also am a man </a:t>
            </a:r>
            <a:r>
              <a:rPr lang="en-US" b="1" i="1" u="sng" dirty="0">
                <a:solidFill>
                  <a:schemeClr val="tx1"/>
                </a:solidFill>
              </a:rPr>
              <a:t>set under authority</a:t>
            </a:r>
            <a:r>
              <a:rPr lang="en-US" i="1" dirty="0">
                <a:solidFill>
                  <a:schemeClr val="tx1"/>
                </a:solidFill>
              </a:rPr>
              <a:t>, having under myself soldiers: and I say to this one, Go, and he goeth; and to another Come, and he cometh; and to my servant, Do this, and he doeth it.9 And when Jesus heard these things, he marvelled at him, and turned and said unto the multitude that followed him, I say unto you, I have not found so </a:t>
            </a:r>
            <a:r>
              <a:rPr lang="en-US" b="1" i="1" u="sng" dirty="0">
                <a:solidFill>
                  <a:schemeClr val="tx1"/>
                </a:solidFill>
              </a:rPr>
              <a:t>great faith</a:t>
            </a:r>
            <a:r>
              <a:rPr lang="en-US" i="1" dirty="0">
                <a:solidFill>
                  <a:schemeClr val="tx1"/>
                </a:solidFill>
              </a:rPr>
              <a:t>, no, not in Israel.10 And they that were sent, returning to the house, found the servant whole.”</a:t>
            </a:r>
          </a:p>
        </p:txBody>
      </p:sp>
      <p:sp>
        <p:nvSpPr>
          <p:cNvPr id="5" name="Slide Number Placeholder 4"/>
          <p:cNvSpPr>
            <a:spLocks noGrp="1"/>
          </p:cNvSpPr>
          <p:nvPr>
            <p:ph type="sldNum" sz="quarter" idx="12"/>
          </p:nvPr>
        </p:nvSpPr>
        <p:spPr/>
        <p:txBody>
          <a:bodyPr/>
          <a:lstStyle/>
          <a:p>
            <a:fld id="{8AAE7838-3DAE-40C1-8EEA-C88406F314A4}" type="slidenum">
              <a:rPr lang="en-US" smtClean="0"/>
              <a:pPr/>
              <a:t>5</a:t>
            </a:fld>
            <a:endParaRPr lang="en-US"/>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06859"/>
            <a:ext cx="8229600" cy="1538883"/>
          </a:xfrm>
        </p:spPr>
        <p:txBody>
          <a:bodyPr>
            <a:spAutoFit/>
          </a:bodyPr>
          <a:lstStyle/>
          <a:p>
            <a:pPr algn="ctr">
              <a:lnSpc>
                <a:spcPct val="100000"/>
              </a:lnSpc>
            </a:pPr>
            <a:r>
              <a:rPr lang="en-US" sz="5400" b="1" dirty="0">
                <a:solidFill>
                  <a:schemeClr val="tx1"/>
                </a:solidFill>
                <a:latin typeface="Cambria" panose="02040503050406030204" pitchFamily="18" charset="0"/>
                <a:ea typeface="Cambria" panose="02040503050406030204" pitchFamily="18" charset="0"/>
              </a:rPr>
              <a:t>He Understood Authority</a:t>
            </a:r>
            <a:br>
              <a:rPr lang="en-US" b="1" dirty="0">
                <a:solidFill>
                  <a:schemeClr val="tx1"/>
                </a:solidFill>
                <a:latin typeface="Cambria" panose="02040503050406030204" pitchFamily="18" charset="0"/>
                <a:ea typeface="Cambria" panose="02040503050406030204" pitchFamily="18" charset="0"/>
              </a:rPr>
            </a:br>
            <a:r>
              <a:rPr lang="en-US" sz="4000" b="1" dirty="0">
                <a:solidFill>
                  <a:schemeClr val="tx1"/>
                </a:solidFill>
                <a:latin typeface="Cambria" panose="02040503050406030204" pitchFamily="18" charset="0"/>
                <a:ea typeface="Cambria" panose="02040503050406030204" pitchFamily="18" charset="0"/>
              </a:rPr>
              <a:t>Matthew 8:9; Luke 7:8</a:t>
            </a:r>
          </a:p>
        </p:txBody>
      </p:sp>
      <p:sp>
        <p:nvSpPr>
          <p:cNvPr id="11267" name="Rectangle 3"/>
          <p:cNvSpPr>
            <a:spLocks noGrp="1" noChangeArrowheads="1"/>
          </p:cNvSpPr>
          <p:nvPr>
            <p:ph idx="1"/>
          </p:nvPr>
        </p:nvSpPr>
        <p:spPr>
          <a:xfrm>
            <a:off x="609600" y="1828800"/>
            <a:ext cx="7848600" cy="4041106"/>
          </a:xfrm>
        </p:spPr>
        <p:txBody>
          <a:bodyPr>
            <a:spAutoFit/>
          </a:bodyPr>
          <a:lstStyle/>
          <a:p>
            <a:pPr algn="ctr">
              <a:spcBef>
                <a:spcPct val="10000"/>
              </a:spcBef>
              <a:buFontTx/>
              <a:buNone/>
            </a:pPr>
            <a:r>
              <a:rPr lang="en-US" sz="5400" b="1" u="sng" dirty="0">
                <a:solidFill>
                  <a:schemeClr val="tx1"/>
                </a:solidFill>
                <a:latin typeface="Cambria" panose="02040503050406030204" pitchFamily="18" charset="0"/>
                <a:ea typeface="Cambria" panose="02040503050406030204" pitchFamily="18" charset="0"/>
              </a:rPr>
              <a:t>Chief Captain</a:t>
            </a:r>
            <a:endParaRPr lang="en-US" sz="4000" dirty="0">
              <a:solidFill>
                <a:schemeClr val="tx1"/>
              </a:solidFill>
              <a:latin typeface="Cambria" panose="02040503050406030204" pitchFamily="18" charset="0"/>
              <a:ea typeface="Cambria" panose="02040503050406030204" pitchFamily="18" charset="0"/>
            </a:endParaRPr>
          </a:p>
          <a:p>
            <a:pPr algn="ctr">
              <a:spcBef>
                <a:spcPct val="10000"/>
              </a:spcBef>
              <a:buFontTx/>
              <a:buNone/>
            </a:pPr>
            <a:r>
              <a:rPr lang="en-US" sz="2800" b="1" dirty="0">
                <a:solidFill>
                  <a:schemeClr val="tx1"/>
                </a:solidFill>
                <a:latin typeface="Cambria" panose="02040503050406030204" pitchFamily="18" charset="0"/>
                <a:ea typeface="Cambria" panose="02040503050406030204" pitchFamily="18" charset="0"/>
              </a:rPr>
              <a:t>(Acts 21:31)</a:t>
            </a:r>
          </a:p>
          <a:p>
            <a:pPr algn="ctr">
              <a:spcBef>
                <a:spcPct val="10000"/>
              </a:spcBef>
              <a:buFontTx/>
              <a:buNone/>
            </a:pPr>
            <a:endParaRPr lang="en-US" sz="3600" b="1" dirty="0">
              <a:solidFill>
                <a:schemeClr val="tx1"/>
              </a:solidFill>
              <a:latin typeface="Cambria" panose="02040503050406030204" pitchFamily="18" charset="0"/>
              <a:ea typeface="Cambria" panose="02040503050406030204" pitchFamily="18" charset="0"/>
            </a:endParaRPr>
          </a:p>
          <a:p>
            <a:pPr algn="ctr">
              <a:spcBef>
                <a:spcPct val="10000"/>
              </a:spcBef>
              <a:buFontTx/>
              <a:buNone/>
            </a:pPr>
            <a:r>
              <a:rPr lang="en-US" sz="5400" b="1" u="sng" dirty="0">
                <a:solidFill>
                  <a:schemeClr val="tx1"/>
                </a:solidFill>
                <a:latin typeface="Cambria" panose="02040503050406030204" pitchFamily="18" charset="0"/>
                <a:ea typeface="Cambria" panose="02040503050406030204" pitchFamily="18" charset="0"/>
              </a:rPr>
              <a:t>Centurion</a:t>
            </a:r>
          </a:p>
          <a:p>
            <a:pPr algn="ctr">
              <a:spcBef>
                <a:spcPct val="10000"/>
              </a:spcBef>
              <a:buFontTx/>
              <a:buNone/>
            </a:pPr>
            <a:endParaRPr lang="en-US" sz="3600" b="1" dirty="0">
              <a:solidFill>
                <a:schemeClr val="tx1"/>
              </a:solidFill>
              <a:latin typeface="Cambria" panose="02040503050406030204" pitchFamily="18" charset="0"/>
              <a:ea typeface="Cambria" panose="02040503050406030204" pitchFamily="18" charset="0"/>
            </a:endParaRPr>
          </a:p>
          <a:p>
            <a:pPr algn="ctr">
              <a:spcBef>
                <a:spcPct val="10000"/>
              </a:spcBef>
              <a:buFontTx/>
              <a:buNone/>
            </a:pPr>
            <a:r>
              <a:rPr lang="en-US" sz="5400" b="1" u="sng" dirty="0">
                <a:solidFill>
                  <a:schemeClr val="tx1"/>
                </a:solidFill>
                <a:latin typeface="Cambria" panose="02040503050406030204" pitchFamily="18" charset="0"/>
                <a:ea typeface="Cambria" panose="02040503050406030204" pitchFamily="18" charset="0"/>
              </a:rPr>
              <a:t>100 Soldiers</a:t>
            </a:r>
          </a:p>
        </p:txBody>
      </p:sp>
      <p:sp>
        <p:nvSpPr>
          <p:cNvPr id="6" name="Slide Number Placeholder 5"/>
          <p:cNvSpPr>
            <a:spLocks noGrp="1"/>
          </p:cNvSpPr>
          <p:nvPr>
            <p:ph type="sldNum" sz="quarter" idx="12"/>
          </p:nvPr>
        </p:nvSpPr>
        <p:spPr>
          <a:xfrm>
            <a:off x="6858000" y="6477000"/>
            <a:ext cx="2133600" cy="381000"/>
          </a:xfrm>
        </p:spPr>
        <p:txBody>
          <a:bodyPr/>
          <a:lstStyle/>
          <a:p>
            <a:fld id="{8BC62227-62DB-4CF1-86AF-F46F497ED758}" type="slidenum">
              <a:rPr lang="en-US" sz="1200">
                <a:latin typeface="Cambria" pitchFamily="18" charset="0"/>
              </a:rPr>
              <a:pPr/>
              <a:t>6</a:t>
            </a:fld>
            <a:endParaRPr lang="en-US" sz="1200" dirty="0">
              <a:latin typeface="Cambria" pitchFamily="18" charset="0"/>
            </a:endParaRPr>
          </a:p>
        </p:txBody>
      </p:sp>
      <p:sp>
        <p:nvSpPr>
          <p:cNvPr id="11269" name="Line 5"/>
          <p:cNvSpPr>
            <a:spLocks noChangeShapeType="1"/>
          </p:cNvSpPr>
          <p:nvPr/>
        </p:nvSpPr>
        <p:spPr bwMode="auto">
          <a:xfrm>
            <a:off x="4572000" y="4362254"/>
            <a:ext cx="0" cy="762000"/>
          </a:xfrm>
          <a:prstGeom prst="line">
            <a:avLst/>
          </a:prstGeom>
          <a:noFill/>
          <a:ln w="88900">
            <a:solidFill>
              <a:schemeClr val="tx1"/>
            </a:solidFill>
            <a:round/>
            <a:headEnd/>
            <a:tailEnd type="triangle" w="med" len="med"/>
          </a:ln>
          <a:effectLst>
            <a:outerShdw dist="17961" dir="2700000" algn="ctr" rotWithShape="0">
              <a:schemeClr val="tx2"/>
            </a:outerShdw>
          </a:effectLst>
        </p:spPr>
        <p:txBody>
          <a:bodyPr/>
          <a:lstStyle/>
          <a:p>
            <a:endParaRPr lang="en-US"/>
          </a:p>
        </p:txBody>
      </p:sp>
      <p:sp>
        <p:nvSpPr>
          <p:cNvPr id="11270" name="Line 6"/>
          <p:cNvSpPr>
            <a:spLocks noChangeShapeType="1"/>
          </p:cNvSpPr>
          <p:nvPr/>
        </p:nvSpPr>
        <p:spPr bwMode="auto">
          <a:xfrm flipV="1">
            <a:off x="4572000" y="2990654"/>
            <a:ext cx="0" cy="762000"/>
          </a:xfrm>
          <a:prstGeom prst="line">
            <a:avLst/>
          </a:prstGeom>
          <a:noFill/>
          <a:ln w="88900">
            <a:solidFill>
              <a:schemeClr val="tx1"/>
            </a:solidFill>
            <a:round/>
            <a:headEnd/>
            <a:tailEnd type="triangle" w="med" len="med"/>
          </a:ln>
          <a:effectLst>
            <a:outerShdw dist="17961" dir="2700000" algn="ctr" rotWithShape="0">
              <a:schemeClr val="tx2"/>
            </a:outerShdw>
          </a:effectLst>
        </p:spPr>
        <p:txBody>
          <a:bodyPr/>
          <a:lstStyle/>
          <a:p>
            <a:endParaRPr lang="en-US"/>
          </a:p>
        </p:txBody>
      </p:sp>
      <p:sp>
        <p:nvSpPr>
          <p:cNvPr id="7" name="TextBox 6"/>
          <p:cNvSpPr txBox="1"/>
          <p:nvPr/>
        </p:nvSpPr>
        <p:spPr>
          <a:xfrm>
            <a:off x="5029200" y="3124200"/>
            <a:ext cx="2699522" cy="523220"/>
          </a:xfrm>
          <a:prstGeom prst="rect">
            <a:avLst/>
          </a:prstGeom>
          <a:noFill/>
        </p:spPr>
        <p:txBody>
          <a:bodyPr wrap="none" rtlCol="0">
            <a:spAutoFit/>
          </a:bodyPr>
          <a:lstStyle/>
          <a:p>
            <a:r>
              <a:rPr lang="en-US" sz="2800" dirty="0">
                <a:latin typeface="Cambria" panose="02040503050406030204" pitchFamily="18" charset="0"/>
                <a:ea typeface="Cambria" panose="02040503050406030204" pitchFamily="18" charset="0"/>
              </a:rPr>
              <a:t>Under Authority</a:t>
            </a:r>
          </a:p>
        </p:txBody>
      </p:sp>
      <p:sp>
        <p:nvSpPr>
          <p:cNvPr id="8" name="TextBox 7"/>
          <p:cNvSpPr txBox="1"/>
          <p:nvPr/>
        </p:nvSpPr>
        <p:spPr>
          <a:xfrm>
            <a:off x="5105400" y="4495800"/>
            <a:ext cx="2476127" cy="523220"/>
          </a:xfrm>
          <a:prstGeom prst="rect">
            <a:avLst/>
          </a:prstGeom>
          <a:noFill/>
        </p:spPr>
        <p:txBody>
          <a:bodyPr wrap="none" rtlCol="0">
            <a:spAutoFit/>
          </a:bodyPr>
          <a:lstStyle/>
          <a:p>
            <a:r>
              <a:rPr lang="en-US" sz="2800" dirty="0">
                <a:latin typeface="Cambria" panose="02040503050406030204" pitchFamily="18" charset="0"/>
                <a:ea typeface="Cambria" panose="02040503050406030204" pitchFamily="18" charset="0"/>
              </a:rPr>
              <a:t>Authority Over</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wipe(down)">
                                      <p:cBhvr>
                                        <p:cTn id="7" dur="1000"/>
                                        <p:tgtEl>
                                          <p:spTgt spid="11270"/>
                                        </p:tgtEl>
                                      </p:cBhvr>
                                    </p:animEffect>
                                  </p:childTnLst>
                                </p:cTn>
                              </p:par>
                              <p:par>
                                <p:cTn id="8" presetID="10" presetClass="entr" presetSubtype="0" fill="hold" nodeType="withEffect">
                                  <p:stCondLst>
                                    <p:cond delay="0"/>
                                  </p:stCondLst>
                                  <p:childTnLst>
                                    <p:set>
                                      <p:cBhvr>
                                        <p:cTn id="9" dur="1" fill="hold">
                                          <p:stCondLst>
                                            <p:cond delay="0"/>
                                          </p:stCondLst>
                                        </p:cTn>
                                        <p:tgtEl>
                                          <p:spTgt spid="11267">
                                            <p:txEl>
                                              <p:pRg st="0" end="0"/>
                                            </p:txEl>
                                          </p:spTgt>
                                        </p:tgtEl>
                                        <p:attrNameLst>
                                          <p:attrName>style.visibility</p:attrName>
                                        </p:attrNameLst>
                                      </p:cBhvr>
                                      <p:to>
                                        <p:strVal val="visible"/>
                                      </p:to>
                                    </p:set>
                                    <p:animEffect transition="in" filter="fade">
                                      <p:cBhvr>
                                        <p:cTn id="10" dur="1000"/>
                                        <p:tgtEl>
                                          <p:spTgt spid="11267">
                                            <p:txEl>
                                              <p:pRg st="0" end="0"/>
                                            </p:txEl>
                                          </p:spTgt>
                                        </p:tgtEl>
                                      </p:cBhvr>
                                    </p:animEffect>
                                  </p:childTnLst>
                                </p:cTn>
                              </p:par>
                              <p:par>
                                <p:cTn id="11" presetID="23" presetClass="entr" presetSubtype="16" fill="hold" nodeType="with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p:cTn id="13"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0" end="0"/>
                                            </p:txEl>
                                          </p:spTgt>
                                        </p:tgtEl>
                                        <p:attrNameLst>
                                          <p:attrName>ppt_h</p:attrName>
                                        </p:attrNameLst>
                                      </p:cBhvr>
                                      <p:tavLst>
                                        <p:tav tm="0">
                                          <p:val>
                                            <p:fltVal val="0"/>
                                          </p:val>
                                        </p:tav>
                                        <p:tav tm="100000">
                                          <p:val>
                                            <p:strVal val="#ppt_h"/>
                                          </p:val>
                                        </p:tav>
                                      </p:tavLst>
                                    </p:anim>
                                  </p:childTnLst>
                                </p:cTn>
                              </p:par>
                              <p:par>
                                <p:cTn id="15" presetID="10" presetClass="entr" presetSubtype="0" fill="hold" nodeType="with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fade">
                                      <p:cBhvr>
                                        <p:cTn id="17" dur="1000"/>
                                        <p:tgtEl>
                                          <p:spTgt spid="11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7">
                                            <p:txEl>
                                              <p:pRg st="5" end="5"/>
                                            </p:txEl>
                                          </p:spTgt>
                                        </p:tgtEl>
                                        <p:attrNameLst>
                                          <p:attrName>style.visibility</p:attrName>
                                        </p:attrNameLst>
                                      </p:cBhvr>
                                      <p:to>
                                        <p:strVal val="visible"/>
                                      </p:to>
                                    </p:set>
                                    <p:animEffect transition="in" filter="fade">
                                      <p:cBhvr>
                                        <p:cTn id="22" dur="1000"/>
                                        <p:tgtEl>
                                          <p:spTgt spid="11267">
                                            <p:txEl>
                                              <p:pRg st="5" end="5"/>
                                            </p:txEl>
                                          </p:spTgt>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1269"/>
                                        </p:tgtEl>
                                        <p:attrNameLst>
                                          <p:attrName>style.visibility</p:attrName>
                                        </p:attrNameLst>
                                      </p:cBhvr>
                                      <p:to>
                                        <p:strVal val="visible"/>
                                      </p:to>
                                    </p:set>
                                    <p:animEffect transition="in" filter="wipe(up)">
                                      <p:cBhvr>
                                        <p:cTn id="25" dur="1000"/>
                                        <p:tgtEl>
                                          <p:spTgt spid="11269"/>
                                        </p:tgtEl>
                                      </p:cBhvr>
                                    </p:animEffect>
                                  </p:childTnLst>
                                </p:cTn>
                              </p:par>
                              <p:par>
                                <p:cTn id="26" presetID="23" presetClass="entr" presetSubtype="16" fill="hold" nodeType="with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 calcmode="lin" valueType="num">
                                      <p:cBhvr>
                                        <p:cTn id="28"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animBg="1"/>
      <p:bldP spid="1127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457200" y="76697"/>
            <a:ext cx="8229600" cy="1538883"/>
          </a:xfrm>
        </p:spPr>
        <p:txBody>
          <a:bodyPr>
            <a:spAutoFit/>
          </a:bodyPr>
          <a:lstStyle/>
          <a:p>
            <a:pPr algn="ctr">
              <a:lnSpc>
                <a:spcPct val="100000"/>
              </a:lnSpc>
            </a:pPr>
            <a:r>
              <a:rPr lang="en-US" sz="5400" b="1" dirty="0">
                <a:solidFill>
                  <a:schemeClr val="tx1"/>
                </a:solidFill>
                <a:latin typeface="Cambria" pitchFamily="18" charset="0"/>
              </a:rPr>
              <a:t>He Understood Authority</a:t>
            </a:r>
            <a:br>
              <a:rPr lang="en-US" b="1" dirty="0">
                <a:solidFill>
                  <a:schemeClr val="tx1"/>
                </a:solidFill>
                <a:latin typeface="Cambria" pitchFamily="18" charset="0"/>
              </a:rPr>
            </a:br>
            <a:r>
              <a:rPr lang="en-US" sz="4000" b="1" dirty="0">
                <a:solidFill>
                  <a:schemeClr val="tx1"/>
                </a:solidFill>
                <a:latin typeface="Cambria" pitchFamily="18" charset="0"/>
              </a:rPr>
              <a:t>Matthew 8:9; Luke 7:8</a:t>
            </a:r>
          </a:p>
        </p:txBody>
      </p:sp>
      <p:sp>
        <p:nvSpPr>
          <p:cNvPr id="3" name="Content Placeholder 2"/>
          <p:cNvSpPr>
            <a:spLocks noGrp="1"/>
          </p:cNvSpPr>
          <p:nvPr>
            <p:ph idx="1"/>
          </p:nvPr>
        </p:nvSpPr>
        <p:spPr>
          <a:xfrm>
            <a:off x="685800" y="1600200"/>
            <a:ext cx="7543800" cy="5037276"/>
          </a:xfrm>
        </p:spPr>
        <p:txBody>
          <a:bodyPr wrap="square">
            <a:spAutoFit/>
          </a:bodyPr>
          <a:lstStyle/>
          <a:p>
            <a:pPr>
              <a:lnSpc>
                <a:spcPct val="100000"/>
              </a:lnSpc>
              <a:buNone/>
            </a:pPr>
            <a:r>
              <a:rPr lang="en-US" sz="3200" i="1" u="sng" baseline="0" dirty="0">
                <a:solidFill>
                  <a:schemeClr val="tx1"/>
                </a:solidFill>
              </a:rPr>
              <a:t>Go, Come, Do This Or Do That</a:t>
            </a:r>
          </a:p>
          <a:p>
            <a:pPr>
              <a:lnSpc>
                <a:spcPct val="100000"/>
              </a:lnSpc>
              <a:buNone/>
            </a:pPr>
            <a:r>
              <a:rPr lang="en-US" sz="3200" baseline="0" dirty="0">
                <a:solidFill>
                  <a:schemeClr val="tx1"/>
                </a:solidFill>
              </a:rPr>
              <a:t>Matthew 8:8</a:t>
            </a:r>
          </a:p>
          <a:p>
            <a:pPr>
              <a:lnSpc>
                <a:spcPct val="100000"/>
              </a:lnSpc>
              <a:buNone/>
            </a:pPr>
            <a:r>
              <a:rPr lang="en-US" sz="3200" i="1" baseline="0" dirty="0">
                <a:solidFill>
                  <a:schemeClr val="tx1"/>
                </a:solidFill>
              </a:rPr>
              <a:t>“Lord, … only </a:t>
            </a:r>
            <a:r>
              <a:rPr lang="en-US" sz="3200" b="1" i="1" baseline="0" dirty="0">
                <a:solidFill>
                  <a:schemeClr val="tx1"/>
                </a:solidFill>
              </a:rPr>
              <a:t>say the word</a:t>
            </a:r>
            <a:r>
              <a:rPr lang="en-US" sz="3200" i="1" baseline="0" dirty="0">
                <a:solidFill>
                  <a:schemeClr val="tx1"/>
                </a:solidFill>
              </a:rPr>
              <a:t>, and my servant shall be healed.</a:t>
            </a:r>
            <a:r>
              <a:rPr lang="en-US" sz="3200" dirty="0">
                <a:solidFill>
                  <a:schemeClr val="tx1"/>
                </a:solidFill>
              </a:rPr>
              <a:t>”</a:t>
            </a:r>
          </a:p>
          <a:p>
            <a:pPr>
              <a:lnSpc>
                <a:spcPct val="100000"/>
              </a:lnSpc>
              <a:buNone/>
            </a:pPr>
            <a:endParaRPr lang="en-US" sz="3200" dirty="0">
              <a:solidFill>
                <a:schemeClr val="tx1"/>
              </a:solidFill>
            </a:endParaRPr>
          </a:p>
          <a:p>
            <a:pPr>
              <a:lnSpc>
                <a:spcPct val="100000"/>
              </a:lnSpc>
              <a:buNone/>
            </a:pPr>
            <a:r>
              <a:rPr lang="en-US" sz="3200" dirty="0">
                <a:solidFill>
                  <a:schemeClr val="tx1"/>
                </a:solidFill>
              </a:rPr>
              <a:t>Luke 7:7</a:t>
            </a:r>
          </a:p>
          <a:p>
            <a:pPr>
              <a:lnSpc>
                <a:spcPct val="100000"/>
              </a:lnSpc>
              <a:buNone/>
            </a:pPr>
            <a:r>
              <a:rPr lang="en-US" sz="3200" i="1" dirty="0">
                <a:solidFill>
                  <a:schemeClr val="tx1"/>
                </a:solidFill>
              </a:rPr>
              <a:t> “Wherefore neither thought I myself worthy to come unto thee: but </a:t>
            </a:r>
            <a:r>
              <a:rPr lang="en-US" sz="3200" b="1" i="1" dirty="0">
                <a:solidFill>
                  <a:schemeClr val="tx1"/>
                </a:solidFill>
              </a:rPr>
              <a:t>say the word</a:t>
            </a:r>
            <a:r>
              <a:rPr lang="en-US" sz="3200" i="1" dirty="0">
                <a:solidFill>
                  <a:schemeClr val="tx1"/>
                </a:solidFill>
              </a:rPr>
              <a:t>, and my servant shall be healed.</a:t>
            </a:r>
            <a:endParaRPr lang="en-US" sz="3200" i="1" baseline="0" dirty="0">
              <a:solidFill>
                <a:schemeClr val="tx1"/>
              </a:solidFill>
            </a:endParaRPr>
          </a:p>
        </p:txBody>
      </p:sp>
      <p:sp>
        <p:nvSpPr>
          <p:cNvPr id="7" name="Slide Number Placeholder 6"/>
          <p:cNvSpPr>
            <a:spLocks noGrp="1"/>
          </p:cNvSpPr>
          <p:nvPr>
            <p:ph type="sldNum" sz="quarter" idx="12"/>
          </p:nvPr>
        </p:nvSpPr>
        <p:spPr/>
        <p:txBody>
          <a:bodyPr/>
          <a:lstStyle/>
          <a:p>
            <a:fld id="{76EFC863-1868-4BED-8E3F-9D818A2A9A37}" type="slidenum">
              <a:rPr lang="en-US" smtClean="0"/>
              <a:pPr/>
              <a:t>7</a:t>
            </a:fld>
            <a:endParaRPr lang="en-US"/>
          </a:p>
        </p:txBody>
      </p:sp>
      <p:sp>
        <p:nvSpPr>
          <p:cNvPr id="6" name="TextBox 5"/>
          <p:cNvSpPr txBox="1"/>
          <p:nvPr/>
        </p:nvSpPr>
        <p:spPr>
          <a:xfrm>
            <a:off x="3886200" y="3967905"/>
            <a:ext cx="2116285" cy="584775"/>
          </a:xfrm>
          <a:prstGeom prst="rect">
            <a:avLst/>
          </a:prstGeom>
          <a:solidFill>
            <a:schemeClr val="bg1">
              <a:alpha val="0"/>
            </a:schemeClr>
          </a:solidFill>
          <a:ln>
            <a:solidFill>
              <a:schemeClr val="bg1">
                <a:alpha val="0"/>
              </a:schemeClr>
            </a:solidFill>
          </a:ln>
        </p:spPr>
        <p:txBody>
          <a:bodyPr wrap="none" rtlCol="0">
            <a:spAutoFit/>
          </a:bodyPr>
          <a:lstStyle/>
          <a:p>
            <a:r>
              <a:rPr lang="en-US" sz="3200" b="1" i="1" u="sng" dirty="0"/>
              <a:t>Great faith</a:t>
            </a:r>
          </a:p>
        </p:txBody>
      </p:sp>
      <p:sp>
        <p:nvSpPr>
          <p:cNvPr id="12" name="Down Arrow 11"/>
          <p:cNvSpPr/>
          <p:nvPr/>
        </p:nvSpPr>
        <p:spPr>
          <a:xfrm rot="9200086">
            <a:off x="4184626" y="3249679"/>
            <a:ext cx="377735" cy="81165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rot="20079003">
            <a:off x="4927298" y="4631791"/>
            <a:ext cx="377735" cy="103274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22" presetClass="entr" presetSubtype="4"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down)">
                                      <p:cBhvr>
                                        <p:cTn id="11" dur="500"/>
                                        <p:tgtEl>
                                          <p:spTgt spid="12"/>
                                        </p:tgtEl>
                                      </p:cBhvr>
                                    </p:animEffect>
                                  </p:childTnLst>
                                </p:cTn>
                              </p:par>
                              <p:par>
                                <p:cTn id="12" presetID="22" presetClass="entr" presetSubtype="1"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up)">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a:xfrm>
            <a:off x="457200" y="60692"/>
            <a:ext cx="8229600" cy="1631216"/>
          </a:xfrm>
        </p:spPr>
        <p:txBody>
          <a:bodyPr>
            <a:spAutoFit/>
          </a:bodyPr>
          <a:lstStyle/>
          <a:p>
            <a:pPr algn="ctr">
              <a:lnSpc>
                <a:spcPct val="100000"/>
              </a:lnSpc>
            </a:pPr>
            <a:r>
              <a:rPr lang="en-US" sz="6000" b="1" dirty="0">
                <a:solidFill>
                  <a:schemeClr val="tx1"/>
                </a:solidFill>
                <a:latin typeface="Cambria" pitchFamily="18" charset="0"/>
              </a:rPr>
              <a:t>Contrasts in Faith</a:t>
            </a:r>
            <a:br>
              <a:rPr lang="en-US" sz="6000" b="1" dirty="0">
                <a:solidFill>
                  <a:schemeClr val="tx1"/>
                </a:solidFill>
                <a:latin typeface="Cambria" pitchFamily="18" charset="0"/>
              </a:rPr>
            </a:br>
            <a:r>
              <a:rPr lang="en-US" sz="4000" b="1" dirty="0">
                <a:solidFill>
                  <a:schemeClr val="tx1"/>
                </a:solidFill>
                <a:latin typeface="Cambria" pitchFamily="18" charset="0"/>
              </a:rPr>
              <a:t>Matthew 8:10-12</a:t>
            </a:r>
            <a:endParaRPr lang="en-US" sz="6000" b="1" dirty="0">
              <a:solidFill>
                <a:schemeClr val="tx1"/>
              </a:solidFill>
              <a:latin typeface="Cambria" pitchFamily="18" charset="0"/>
            </a:endParaRPr>
          </a:p>
        </p:txBody>
      </p:sp>
      <p:sp>
        <p:nvSpPr>
          <p:cNvPr id="13317" name="Rectangle 5"/>
          <p:cNvSpPr>
            <a:spLocks noGrp="1" noChangeArrowheads="1"/>
          </p:cNvSpPr>
          <p:nvPr>
            <p:ph sz="half" idx="1"/>
          </p:nvPr>
        </p:nvSpPr>
        <p:spPr>
          <a:xfrm>
            <a:off x="152400" y="2057400"/>
            <a:ext cx="4343400" cy="3933384"/>
          </a:xfrm>
          <a:effectLst/>
        </p:spPr>
        <p:txBody>
          <a:bodyPr>
            <a:spAutoFit/>
          </a:bodyPr>
          <a:lstStyle/>
          <a:p>
            <a:pPr marL="0" indent="0" algn="ctr">
              <a:lnSpc>
                <a:spcPct val="100000"/>
              </a:lnSpc>
              <a:buFontTx/>
              <a:buNone/>
              <a:tabLst>
                <a:tab pos="228600" algn="l"/>
              </a:tabLst>
            </a:pPr>
            <a:r>
              <a:rPr lang="en-US" sz="3200" b="1" u="sng" dirty="0">
                <a:solidFill>
                  <a:schemeClr val="tx1"/>
                </a:solidFill>
                <a:latin typeface="Cambria" pitchFamily="18" charset="0"/>
              </a:rPr>
              <a:t>Centurion</a:t>
            </a:r>
          </a:p>
          <a:p>
            <a:pPr marL="0" indent="0">
              <a:lnSpc>
                <a:spcPct val="100000"/>
              </a:lnSpc>
              <a:tabLst>
                <a:tab pos="228600" algn="l"/>
              </a:tabLst>
            </a:pPr>
            <a:r>
              <a:rPr lang="en-US" sz="3200" dirty="0">
                <a:solidFill>
                  <a:schemeClr val="tx1"/>
                </a:solidFill>
                <a:latin typeface="Cambria" pitchFamily="18" charset="0"/>
              </a:rPr>
              <a:t> </a:t>
            </a:r>
            <a:r>
              <a:rPr lang="en-US" sz="3200" b="1" dirty="0">
                <a:solidFill>
                  <a:schemeClr val="tx1"/>
                </a:solidFill>
                <a:latin typeface="Cambria" pitchFamily="18" charset="0"/>
              </a:rPr>
              <a:t>Great faith. 8:10</a:t>
            </a:r>
          </a:p>
          <a:p>
            <a:pPr marL="227013" indent="-227013">
              <a:lnSpc>
                <a:spcPct val="100000"/>
              </a:lnSpc>
              <a:tabLst>
                <a:tab pos="228600" algn="l"/>
              </a:tabLst>
            </a:pPr>
            <a:r>
              <a:rPr lang="en-US" sz="3200" b="1" dirty="0">
                <a:solidFill>
                  <a:schemeClr val="tx1"/>
                </a:solidFill>
                <a:latin typeface="Cambria" pitchFamily="18" charset="0"/>
              </a:rPr>
              <a:t>Gentiles included in the kingdom due to faith. 8:11</a:t>
            </a:r>
          </a:p>
          <a:p>
            <a:pPr marL="0" indent="0">
              <a:lnSpc>
                <a:spcPct val="100000"/>
              </a:lnSpc>
              <a:tabLst>
                <a:tab pos="228600" algn="l"/>
              </a:tabLst>
            </a:pPr>
            <a:r>
              <a:rPr lang="en-US" sz="3200" b="1" dirty="0">
                <a:solidFill>
                  <a:schemeClr val="tx1"/>
                </a:solidFill>
                <a:latin typeface="Cambria" pitchFamily="18" charset="0"/>
              </a:rPr>
              <a:t> Eternal life. 8:11</a:t>
            </a:r>
          </a:p>
          <a:p>
            <a:pPr marL="0" indent="0">
              <a:lnSpc>
                <a:spcPct val="100000"/>
              </a:lnSpc>
              <a:tabLst>
                <a:tab pos="228600" algn="l"/>
              </a:tabLst>
            </a:pPr>
            <a:r>
              <a:rPr lang="en-US" sz="3200" b="1" dirty="0">
                <a:solidFill>
                  <a:schemeClr val="tx1"/>
                </a:solidFill>
                <a:latin typeface="Cambria" pitchFamily="18" charset="0"/>
              </a:rPr>
              <a:t> Servant healed. 8:13</a:t>
            </a:r>
          </a:p>
        </p:txBody>
      </p:sp>
      <p:sp>
        <p:nvSpPr>
          <p:cNvPr id="13318" name="Rectangle 6"/>
          <p:cNvSpPr>
            <a:spLocks noGrp="1" noChangeArrowheads="1"/>
          </p:cNvSpPr>
          <p:nvPr>
            <p:ph sz="half" idx="2"/>
          </p:nvPr>
        </p:nvSpPr>
        <p:spPr>
          <a:xfrm>
            <a:off x="4572000" y="2057400"/>
            <a:ext cx="4343400" cy="3354765"/>
          </a:xfrm>
        </p:spPr>
        <p:txBody>
          <a:bodyPr>
            <a:spAutoFit/>
          </a:bodyPr>
          <a:lstStyle/>
          <a:p>
            <a:pPr marL="0" indent="0" algn="ctr">
              <a:lnSpc>
                <a:spcPct val="100000"/>
              </a:lnSpc>
              <a:buFontTx/>
              <a:buNone/>
              <a:tabLst>
                <a:tab pos="228600" algn="l"/>
              </a:tabLst>
            </a:pPr>
            <a:r>
              <a:rPr lang="en-US" sz="3200" b="1" u="sng" dirty="0">
                <a:solidFill>
                  <a:schemeClr val="tx1"/>
                </a:solidFill>
                <a:latin typeface="Cambria" pitchFamily="18" charset="0"/>
              </a:rPr>
              <a:t>Israel</a:t>
            </a:r>
          </a:p>
          <a:p>
            <a:pPr marL="0" indent="0">
              <a:lnSpc>
                <a:spcPct val="100000"/>
              </a:lnSpc>
              <a:tabLst>
                <a:tab pos="228600" algn="l"/>
              </a:tabLst>
            </a:pPr>
            <a:r>
              <a:rPr lang="en-US" sz="3200" dirty="0">
                <a:solidFill>
                  <a:schemeClr val="tx1"/>
                </a:solidFill>
                <a:latin typeface="Cambria" pitchFamily="18" charset="0"/>
              </a:rPr>
              <a:t> </a:t>
            </a:r>
            <a:r>
              <a:rPr lang="en-US" sz="3200" b="1" dirty="0">
                <a:solidFill>
                  <a:schemeClr val="tx1"/>
                </a:solidFill>
                <a:latin typeface="Cambria" pitchFamily="18" charset="0"/>
              </a:rPr>
              <a:t>Little faith. 8:10</a:t>
            </a:r>
          </a:p>
          <a:p>
            <a:pPr marL="0" indent="0">
              <a:lnSpc>
                <a:spcPct val="100000"/>
              </a:lnSpc>
              <a:tabLst>
                <a:tab pos="228600" algn="l"/>
              </a:tabLst>
            </a:pPr>
            <a:r>
              <a:rPr lang="en-US" sz="3200" b="1" dirty="0">
                <a:solidFill>
                  <a:schemeClr val="tx1"/>
                </a:solidFill>
                <a:latin typeface="Cambria" pitchFamily="18" charset="0"/>
              </a:rPr>
              <a:t> Excluded from the 	kingdom due to lack 	of faith. 8:12</a:t>
            </a:r>
          </a:p>
          <a:p>
            <a:pPr marL="0" indent="0">
              <a:lnSpc>
                <a:spcPct val="100000"/>
              </a:lnSpc>
              <a:tabLst>
                <a:tab pos="228600" algn="l"/>
              </a:tabLst>
            </a:pPr>
            <a:r>
              <a:rPr lang="en-US" sz="3200" b="1" dirty="0">
                <a:solidFill>
                  <a:schemeClr val="tx1"/>
                </a:solidFill>
                <a:latin typeface="Cambria" pitchFamily="18" charset="0"/>
              </a:rPr>
              <a:t> Eternal death. 8:12</a:t>
            </a:r>
          </a:p>
        </p:txBody>
      </p:sp>
      <p:sp>
        <p:nvSpPr>
          <p:cNvPr id="5" name="Slide Number Placeholder 6"/>
          <p:cNvSpPr>
            <a:spLocks noGrp="1"/>
          </p:cNvSpPr>
          <p:nvPr>
            <p:ph type="sldNum" sz="quarter" idx="12"/>
          </p:nvPr>
        </p:nvSpPr>
        <p:spPr>
          <a:xfrm>
            <a:off x="6553200" y="6476999"/>
            <a:ext cx="2438400" cy="381001"/>
          </a:xfrm>
        </p:spPr>
        <p:txBody>
          <a:bodyPr/>
          <a:lstStyle/>
          <a:p>
            <a:fld id="{DA18DADE-75DC-4187-8408-97E7EFB3D8DB}" type="slidenum">
              <a:rPr lang="en-US" sz="1200">
                <a:latin typeface="Cambria" pitchFamily="18" charset="0"/>
              </a:rPr>
              <a:pPr/>
              <a:t>8</a:t>
            </a:fld>
            <a:endParaRPr lang="en-US" sz="1200" dirty="0">
              <a:latin typeface="Cambria" pitchFamily="18" charset="0"/>
            </a:endParaRPr>
          </a:p>
        </p:txBody>
      </p:sp>
      <p:cxnSp>
        <p:nvCxnSpPr>
          <p:cNvPr id="7" name="Straight Connector 6"/>
          <p:cNvCxnSpPr/>
          <p:nvPr/>
        </p:nvCxnSpPr>
        <p:spPr>
          <a:xfrm>
            <a:off x="457200" y="5886254"/>
            <a:ext cx="2819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317">
                                            <p:txEl>
                                              <p:pRg st="1" end="1"/>
                                            </p:txEl>
                                          </p:spTgt>
                                        </p:tgtEl>
                                        <p:attrNameLst>
                                          <p:attrName>style.visibility</p:attrName>
                                        </p:attrNameLst>
                                      </p:cBhvr>
                                      <p:to>
                                        <p:strVal val="visible"/>
                                      </p:to>
                                    </p:set>
                                    <p:animEffect transition="in" filter="fade">
                                      <p:cBhvr>
                                        <p:cTn id="7" dur="1000"/>
                                        <p:tgtEl>
                                          <p:spTgt spid="13317">
                                            <p:txEl>
                                              <p:pRg st="1" end="1"/>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3318">
                                            <p:txEl>
                                              <p:pRg st="1" end="1"/>
                                            </p:txEl>
                                          </p:spTgt>
                                        </p:tgtEl>
                                        <p:attrNameLst>
                                          <p:attrName>style.visibility</p:attrName>
                                        </p:attrNameLst>
                                      </p:cBhvr>
                                      <p:to>
                                        <p:strVal val="visible"/>
                                      </p:to>
                                    </p:set>
                                    <p:animEffect transition="in" filter="fade">
                                      <p:cBhvr>
                                        <p:cTn id="11" dur="1000"/>
                                        <p:tgtEl>
                                          <p:spTgt spid="13318">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3317">
                                            <p:txEl>
                                              <p:pRg st="2" end="2"/>
                                            </p:txEl>
                                          </p:spTgt>
                                        </p:tgtEl>
                                        <p:attrNameLst>
                                          <p:attrName>style.visibility</p:attrName>
                                        </p:attrNameLst>
                                      </p:cBhvr>
                                      <p:to>
                                        <p:strVal val="visible"/>
                                      </p:to>
                                    </p:set>
                                    <p:animEffect transition="in" filter="fade">
                                      <p:cBhvr>
                                        <p:cTn id="16" dur="1000"/>
                                        <p:tgtEl>
                                          <p:spTgt spid="13317">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13318">
                                            <p:txEl>
                                              <p:pRg st="2" end="2"/>
                                            </p:txEl>
                                          </p:spTgt>
                                        </p:tgtEl>
                                        <p:attrNameLst>
                                          <p:attrName>style.visibility</p:attrName>
                                        </p:attrNameLst>
                                      </p:cBhvr>
                                      <p:to>
                                        <p:strVal val="visible"/>
                                      </p:to>
                                    </p:set>
                                    <p:animEffect transition="in" filter="fade">
                                      <p:cBhvr>
                                        <p:cTn id="20" dur="1000"/>
                                        <p:tgtEl>
                                          <p:spTgt spid="1331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317">
                                            <p:txEl>
                                              <p:pRg st="3" end="3"/>
                                            </p:txEl>
                                          </p:spTgt>
                                        </p:tgtEl>
                                        <p:attrNameLst>
                                          <p:attrName>style.visibility</p:attrName>
                                        </p:attrNameLst>
                                      </p:cBhvr>
                                      <p:to>
                                        <p:strVal val="visible"/>
                                      </p:to>
                                    </p:set>
                                    <p:animEffect transition="in" filter="fade">
                                      <p:cBhvr>
                                        <p:cTn id="25" dur="1000"/>
                                        <p:tgtEl>
                                          <p:spTgt spid="13317">
                                            <p:txEl>
                                              <p:pRg st="3" end="3"/>
                                            </p:txEl>
                                          </p:spTgt>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13318">
                                            <p:txEl>
                                              <p:pRg st="3" end="3"/>
                                            </p:txEl>
                                          </p:spTgt>
                                        </p:tgtEl>
                                        <p:attrNameLst>
                                          <p:attrName>style.visibility</p:attrName>
                                        </p:attrNameLst>
                                      </p:cBhvr>
                                      <p:to>
                                        <p:strVal val="visible"/>
                                      </p:to>
                                    </p:set>
                                    <p:animEffect transition="in" filter="fade">
                                      <p:cBhvr>
                                        <p:cTn id="29" dur="1000"/>
                                        <p:tgtEl>
                                          <p:spTgt spid="13318">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3317">
                                            <p:txEl>
                                              <p:pRg st="4" end="4"/>
                                            </p:txEl>
                                          </p:spTgt>
                                        </p:tgtEl>
                                        <p:attrNameLst>
                                          <p:attrName>style.visibility</p:attrName>
                                        </p:attrNameLst>
                                      </p:cBhvr>
                                      <p:to>
                                        <p:strVal val="visible"/>
                                      </p:to>
                                    </p:set>
                                    <p:animEffect transition="in" filter="fade">
                                      <p:cBhvr>
                                        <p:cTn id="34" dur="1000"/>
                                        <p:tgtEl>
                                          <p:spTgt spid="13317">
                                            <p:txEl>
                                              <p:pRg st="4" end="4"/>
                                            </p:txEl>
                                          </p:spTgt>
                                        </p:tgtEl>
                                      </p:cBhvr>
                                    </p:animEffect>
                                  </p:childTnLst>
                                </p:cTn>
                              </p:par>
                            </p:childTnLst>
                          </p:cTn>
                        </p:par>
                        <p:par>
                          <p:cTn id="35" fill="hold">
                            <p:stCondLst>
                              <p:cond delay="1000"/>
                            </p:stCondLst>
                            <p:childTnLst>
                              <p:par>
                                <p:cTn id="36" presetID="22" presetClass="entr" presetSubtype="8" fill="hold" nodeType="after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ipe(left)">
                                      <p:cBhvr>
                                        <p:cTn id="3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452734"/>
            <a:ext cx="8229600" cy="923330"/>
          </a:xfrm>
        </p:spPr>
        <p:txBody>
          <a:bodyPr>
            <a:spAutoFit/>
          </a:bodyPr>
          <a:lstStyle/>
          <a:p>
            <a:pPr algn="ctr"/>
            <a:r>
              <a:rPr lang="en-US" sz="6000" b="1" dirty="0">
                <a:solidFill>
                  <a:schemeClr val="tx1"/>
                </a:solidFill>
                <a:latin typeface="Cambria" pitchFamily="18" charset="0"/>
              </a:rPr>
              <a:t>Authority</a:t>
            </a:r>
            <a:endParaRPr lang="en-US" sz="6000" b="1" i="1" dirty="0">
              <a:solidFill>
                <a:schemeClr val="tx1"/>
              </a:solidFill>
              <a:latin typeface="Cambria" pitchFamily="18" charset="0"/>
            </a:endParaRPr>
          </a:p>
        </p:txBody>
      </p:sp>
      <p:sp>
        <p:nvSpPr>
          <p:cNvPr id="16387" name="Rectangle 3"/>
          <p:cNvSpPr>
            <a:spLocks noGrp="1" noChangeArrowheads="1"/>
          </p:cNvSpPr>
          <p:nvPr>
            <p:ph idx="1"/>
          </p:nvPr>
        </p:nvSpPr>
        <p:spPr>
          <a:xfrm>
            <a:off x="228600" y="1676400"/>
            <a:ext cx="8686800" cy="4585871"/>
          </a:xfrm>
        </p:spPr>
        <p:txBody>
          <a:bodyPr>
            <a:spAutoFit/>
          </a:bodyPr>
          <a:lstStyle/>
          <a:p>
            <a:pPr marL="0" indent="0">
              <a:lnSpc>
                <a:spcPct val="100000"/>
              </a:lnSpc>
              <a:buFontTx/>
              <a:buNone/>
            </a:pPr>
            <a:r>
              <a:rPr lang="en-US" sz="3200" dirty="0">
                <a:solidFill>
                  <a:schemeClr val="tx1"/>
                </a:solidFill>
                <a:latin typeface="Cambria" pitchFamily="18" charset="0"/>
              </a:rPr>
              <a:t>“</a:t>
            </a:r>
            <a:r>
              <a:rPr lang="en-US" sz="3200" b="1" dirty="0">
                <a:solidFill>
                  <a:schemeClr val="tx1"/>
                </a:solidFill>
                <a:latin typeface="Cambria" pitchFamily="18" charset="0"/>
              </a:rPr>
              <a:t>From the meaning of leave or permission, or liberty of doing as one pleases, it passed to that of the ability or strength with which one is endued, then to that of the </a:t>
            </a:r>
            <a:r>
              <a:rPr lang="en-US" sz="4400" b="1" u="sng" dirty="0">
                <a:solidFill>
                  <a:schemeClr val="tx1"/>
                </a:solidFill>
                <a:latin typeface="Cambria" pitchFamily="18" charset="0"/>
              </a:rPr>
              <a:t>power of authority, the right to exercise power</a:t>
            </a:r>
            <a:r>
              <a:rPr lang="en-US" sz="4400" b="1" dirty="0">
                <a:solidFill>
                  <a:schemeClr val="tx1"/>
                </a:solidFill>
                <a:latin typeface="Cambria" pitchFamily="18" charset="0"/>
              </a:rPr>
              <a:t> … </a:t>
            </a:r>
            <a:r>
              <a:rPr lang="en-US" sz="3200" b="1" dirty="0">
                <a:solidFill>
                  <a:schemeClr val="tx1"/>
                </a:solidFill>
                <a:latin typeface="Cambria" pitchFamily="18" charset="0"/>
              </a:rPr>
              <a:t>or the power of rule or government, the power of one whose will and commands must be obeyed by others</a:t>
            </a:r>
            <a:r>
              <a:rPr lang="en-US" sz="3200" dirty="0">
                <a:solidFill>
                  <a:schemeClr val="tx1"/>
                </a:solidFill>
                <a:latin typeface="Cambria" pitchFamily="18" charset="0"/>
              </a:rPr>
              <a:t>.” </a:t>
            </a:r>
            <a:r>
              <a:rPr lang="en-US" sz="3200" b="1" dirty="0">
                <a:solidFill>
                  <a:schemeClr val="tx1"/>
                </a:solidFill>
                <a:latin typeface="Cambria" pitchFamily="18" charset="0"/>
              </a:rPr>
              <a:t>(</a:t>
            </a:r>
            <a:r>
              <a:rPr lang="en-US" sz="3200" b="1" u="sng" dirty="0">
                <a:solidFill>
                  <a:schemeClr val="tx1"/>
                </a:solidFill>
                <a:latin typeface="Cambria" pitchFamily="18" charset="0"/>
              </a:rPr>
              <a:t>Vine</a:t>
            </a:r>
            <a:r>
              <a:rPr lang="en-US" sz="3200" b="1" dirty="0">
                <a:solidFill>
                  <a:schemeClr val="tx1"/>
                </a:solidFill>
                <a:latin typeface="Cambria" pitchFamily="18" charset="0"/>
              </a:rPr>
              <a:t>)</a:t>
            </a:r>
            <a:endParaRPr lang="en-US" sz="3600" b="1" dirty="0">
              <a:solidFill>
                <a:schemeClr val="tx1"/>
              </a:solidFill>
              <a:latin typeface="Cambria" pitchFamily="18" charset="0"/>
            </a:endParaRPr>
          </a:p>
        </p:txBody>
      </p:sp>
      <p:sp>
        <p:nvSpPr>
          <p:cNvPr id="4" name="Slide Number Placeholder 5"/>
          <p:cNvSpPr>
            <a:spLocks noGrp="1"/>
          </p:cNvSpPr>
          <p:nvPr>
            <p:ph type="sldNum" sz="quarter" idx="12"/>
          </p:nvPr>
        </p:nvSpPr>
        <p:spPr>
          <a:xfrm>
            <a:off x="6858000" y="6381750"/>
            <a:ext cx="2133600" cy="476250"/>
          </a:xfrm>
        </p:spPr>
        <p:txBody>
          <a:bodyPr/>
          <a:lstStyle/>
          <a:p>
            <a:fld id="{101E7065-1B82-49DF-9107-6D901086E898}" type="slidenum">
              <a:rPr lang="en-US" sz="1200">
                <a:latin typeface="Cambria" pitchFamily="18" charset="0"/>
              </a:rPr>
              <a:pPr/>
              <a:t>9</a:t>
            </a:fld>
            <a:endParaRPr lang="en-US" sz="1200">
              <a:latin typeface="Cambria" pitchFamily="18" charset="0"/>
            </a:endParaRPr>
          </a:p>
        </p:txBody>
      </p:sp>
    </p:spTree>
  </p:cSld>
  <p:clrMapOvr>
    <a:masterClrMapping/>
  </p:clrMapOvr>
  <p:transition>
    <p:fade thruBlk="1"/>
  </p:transition>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Depth</Template>
  <TotalTime>4370</TotalTime>
  <Words>1249</Words>
  <Application>Microsoft Office PowerPoint</Application>
  <PresentationFormat>On-screen Show (4:3)</PresentationFormat>
  <Paragraphs>145</Paragraphs>
  <Slides>16</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Cambria</vt:lpstr>
      <vt:lpstr>Corbel</vt:lpstr>
      <vt:lpstr>Depth</vt:lpstr>
      <vt:lpstr>Understanding Authority</vt:lpstr>
      <vt:lpstr>Understanding Authority</vt:lpstr>
      <vt:lpstr>Understanding Authority</vt:lpstr>
      <vt:lpstr>Understanding Authority</vt:lpstr>
      <vt:lpstr>PowerPoint Presentation</vt:lpstr>
      <vt:lpstr>He Understood Authority Matthew 8:9; Luke 7:8</vt:lpstr>
      <vt:lpstr>He Understood Authority Matthew 8:9; Luke 7:8</vt:lpstr>
      <vt:lpstr>Contrasts in Faith Matthew 8:10-12</vt:lpstr>
      <vt:lpstr>Authority</vt:lpstr>
      <vt:lpstr>The RIGHTS Of Authority: Jesus Matthew 8:8-9 (Luke 7:7-8); 28:18</vt:lpstr>
      <vt:lpstr>SUBMISSION To Authority Matthew 8:8-9; Luke 7:7-8</vt:lpstr>
      <vt:lpstr>Faith And Authority Matthew 8:8-9; Luke 7:7-8</vt:lpstr>
      <vt:lpstr>Faith And Authority Matthew 8:8-9; Luke 7:7-8</vt:lpstr>
      <vt:lpstr>Understanding Authority</vt:lpstr>
      <vt:lpstr>Faithless Or Believing? Matthew 8:12-13</vt:lpstr>
      <vt:lpstr>Great Faith Matthew. 8:12-13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Authority (3)</dc:title>
  <dc:creator>Micky Galloway</dc:creator>
  <cp:lastModifiedBy>Richard Lidh</cp:lastModifiedBy>
  <cp:revision>25</cp:revision>
  <cp:lastPrinted>2022-03-13T21:55:40Z</cp:lastPrinted>
  <dcterms:created xsi:type="dcterms:W3CDTF">2013-08-30T22:47:48Z</dcterms:created>
  <dcterms:modified xsi:type="dcterms:W3CDTF">2022-03-13T21:56:02Z</dcterms:modified>
</cp:coreProperties>
</file>